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7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09F5-7999-4EA6-8784-A7DC9AA2848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E70F-45BE-4EFE-ABF1-9E16DEB3D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AA4E-7492-4371-8D1A-B274799D7E1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BA0C-FD74-4FF5-95FB-99618F355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8AB1-1FF9-420D-82AB-9EF355085BDC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F4087-32BE-4C12-B0CF-968653C8C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66DE-80B1-40C7-82DD-5F883C470E3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4273-5F76-40C4-9B6F-25602575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F58B-0A05-4E1A-931D-102D6FB58BE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1E62-9480-48AA-B3DB-550F1E35D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5F3A-6639-4862-93F5-5BE4DDBFC33D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CC6C-9AF8-44ED-911E-9AE2B175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D53AF-FB55-4840-AA6F-C1F398F3EFB5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E1902-325C-4A31-AB49-290D5FD2A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50F6-E9D5-41B0-AD39-F691C1473F6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AC6AB-B60D-4093-9454-0D7CA094C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52796-20D6-4B5D-9621-B3FD061ACBF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AFA6-52D4-4F38-BBD5-99800F05E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9E663-2111-4CD2-850B-FC5C9CDA8BA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EF1D4-81EA-437C-9C12-222848E60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E09D-193B-4BFA-861A-80854E83BB77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3F4E-F2EB-44EA-90AF-CF526CEC01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B6A06-40D2-4D1D-BE2E-04CEF2BFBEA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A9DBBC-39FF-49B4-A053-13E2DA8FA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 spd="med" advTm="15000">
    <p:zoom dir="in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Trebuchet MS" pitchFamily="34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  <a:ea typeface="Trebuchet MS" pitchFamily="34" charset="0"/>
          <a:cs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Documents%20and%20Settings\User\&#1056;&#1072;&#1073;&#1086;&#1095;&#1080;&#1081;%20&#1089;&#1090;&#1086;&#1083;\&#1087;&#1088;&#1077;&#1079;&#1077;&#1085;&#1090;&#1072;&#1094;&#1080;&#1103;\&#1090;&#1077;&#1083;&#1086;%20&#1087;&#1088;&#1077;&#1079;&#1077;&#1085;&#1090;&#1072;&#1094;&#1080;&#1080;\detskie_pesni_-_pesenka_vrachey%20Mp3Shek.Net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060575"/>
            <a:ext cx="7116763" cy="2736850"/>
          </a:xfrm>
        </p:spPr>
        <p:txBody>
          <a:bodyPr/>
          <a:lstStyle/>
          <a:p>
            <a:pPr algn="ctr" eaLnBrk="1" hangingPunct="1"/>
            <a:r>
              <a:rPr lang="ru-RU" sz="7200" b="1" smtClean="0">
                <a:solidFill>
                  <a:srgbClr val="002060"/>
                </a:solidFill>
                <a:latin typeface="Batang"/>
                <a:ea typeface="Batang"/>
                <a:cs typeface="Batang"/>
              </a:rPr>
              <a:t>Охрана жизни и здоровья человека</a:t>
            </a:r>
          </a:p>
        </p:txBody>
      </p:sp>
      <p:pic>
        <p:nvPicPr>
          <p:cNvPr id="13315" name="detskie_pesni_-_pesenka_vrachey Mp3Shek.N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74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image_image_346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349500"/>
            <a:ext cx="5943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G:\Новая папка (3)\3774960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14007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/>
          </p:cNvSpPr>
          <p:nvPr/>
        </p:nvSpPr>
        <p:spPr bwMode="auto">
          <a:xfrm>
            <a:off x="2555875" y="404813"/>
            <a:ext cx="71262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/>
            <a:r>
              <a:rPr lang="ru-RU" sz="4400" b="1">
                <a:solidFill>
                  <a:srgbClr val="002060"/>
                </a:solidFill>
                <a:latin typeface="Batang"/>
                <a:ea typeface="Batang"/>
                <a:cs typeface="Batang"/>
              </a:rPr>
              <a:t>Газовая служба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468313" y="3716338"/>
            <a:ext cx="1655762" cy="2762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8565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104</a:t>
            </a:r>
          </a:p>
        </p:txBody>
      </p:sp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5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4105275" cy="16557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Arial" charset="0"/>
              </a:rPr>
              <a:t>	Если в доме вспыхнет пламя,</a:t>
            </a:r>
            <a:br>
              <a:rPr lang="ru-RU" smtClean="0">
                <a:solidFill>
                  <a:schemeClr val="tx1"/>
                </a:solidFill>
                <a:latin typeface="Arial" charset="0"/>
              </a:rPr>
            </a:br>
            <a:r>
              <a:rPr lang="ru-RU" smtClean="0">
                <a:solidFill>
                  <a:schemeClr val="tx1"/>
                </a:solidFill>
                <a:latin typeface="Arial" charset="0"/>
              </a:rPr>
              <a:t>Вряд ли справитесь вы сами,</a:t>
            </a:r>
            <a:br>
              <a:rPr lang="ru-RU" smtClean="0">
                <a:solidFill>
                  <a:schemeClr val="tx1"/>
                </a:solidFill>
                <a:latin typeface="Arial" charset="0"/>
              </a:rPr>
            </a:br>
            <a:r>
              <a:rPr lang="ru-RU" smtClean="0">
                <a:solidFill>
                  <a:schemeClr val="tx1"/>
                </a:solidFill>
                <a:latin typeface="Arial" charset="0"/>
              </a:rPr>
              <a:t>Перед тем как спорить с ним</a:t>
            </a:r>
            <a:br>
              <a:rPr lang="ru-RU" smtClean="0">
                <a:solidFill>
                  <a:schemeClr val="tx1"/>
                </a:solidFill>
                <a:latin typeface="Arial" charset="0"/>
              </a:rPr>
            </a:br>
            <a:r>
              <a:rPr lang="ru-RU" smtClean="0">
                <a:solidFill>
                  <a:schemeClr val="tx1"/>
                </a:solidFill>
                <a:latin typeface="Arial" charset="0"/>
              </a:rPr>
              <a:t>Наберите …</a:t>
            </a:r>
            <a:br>
              <a:rPr lang="ru-RU" smtClean="0">
                <a:solidFill>
                  <a:schemeClr val="tx1"/>
                </a:solidFill>
                <a:latin typeface="Arial" charset="0"/>
              </a:rPr>
            </a:br>
            <a:r>
              <a:rPr lang="ru-RU" smtClean="0">
                <a:solidFill>
                  <a:schemeClr val="tx1"/>
                </a:solidFill>
                <a:latin typeface="Arial" charset="0"/>
              </a:rPr>
              <a:t>(01) 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16463" y="1196975"/>
            <a:ext cx="403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Если видишь преступленье</a:t>
            </a:r>
            <a:br>
              <a:rPr lang="ru-RU"/>
            </a:br>
            <a:r>
              <a:rPr lang="ru-RU"/>
              <a:t>Иль к нему приготовленье,</a:t>
            </a:r>
            <a:br>
              <a:rPr lang="ru-RU"/>
            </a:br>
            <a:r>
              <a:rPr lang="ru-RU"/>
              <a:t>Граждан защити права,</a:t>
            </a:r>
            <a:br>
              <a:rPr lang="ru-RU"/>
            </a:br>
            <a:r>
              <a:rPr lang="ru-RU"/>
              <a:t>Набери скорей … </a:t>
            </a:r>
            <a:br>
              <a:rPr lang="ru-RU"/>
            </a:br>
            <a:r>
              <a:rPr lang="ru-RU"/>
              <a:t>(02)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42988" y="2205038"/>
            <a:ext cx="35274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Если человеку плохо,</a:t>
            </a:r>
            <a:br>
              <a:rPr lang="ru-RU"/>
            </a:br>
            <a:r>
              <a:rPr lang="ru-RU"/>
              <a:t>Толку нет вздыхать и охать,</a:t>
            </a:r>
            <a:br>
              <a:rPr lang="ru-RU"/>
            </a:br>
            <a:r>
              <a:rPr lang="ru-RU"/>
              <a:t>Срочно номер набери</a:t>
            </a:r>
            <a:br>
              <a:rPr lang="ru-RU"/>
            </a:br>
            <a:r>
              <a:rPr lang="ru-RU"/>
              <a:t>Скорой помощи…</a:t>
            </a:r>
            <a:br>
              <a:rPr lang="ru-RU"/>
            </a:br>
            <a:r>
              <a:rPr lang="ru-RU"/>
              <a:t>(03)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43438" y="3357563"/>
            <a:ext cx="3816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/>
            </a:r>
            <a:br>
              <a:rPr lang="ru-RU"/>
            </a:br>
            <a:r>
              <a:rPr lang="ru-RU"/>
              <a:t>Если в доме пахнет газом,</a:t>
            </a:r>
            <a:br>
              <a:rPr lang="ru-RU"/>
            </a:br>
            <a:r>
              <a:rPr lang="ru-RU"/>
              <a:t>Форточки откройте сразу,</a:t>
            </a:r>
            <a:br>
              <a:rPr lang="ru-RU"/>
            </a:br>
            <a:r>
              <a:rPr lang="ru-RU"/>
              <a:t>Не включайте свет в квартире</a:t>
            </a:r>
            <a:br>
              <a:rPr lang="ru-RU"/>
            </a:br>
            <a:r>
              <a:rPr lang="ru-RU"/>
              <a:t>И звоните …</a:t>
            </a:r>
            <a:br>
              <a:rPr lang="ru-RU"/>
            </a:br>
            <a:r>
              <a:rPr lang="ru-RU"/>
              <a:t>(04)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71550" y="4221163"/>
            <a:ext cx="33131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Помни мамин телефон,</a:t>
            </a:r>
            <a:br>
              <a:rPr lang="ru-RU"/>
            </a:br>
            <a:r>
              <a:rPr lang="ru-RU"/>
              <a:t>Пригодиться может он.</a:t>
            </a:r>
            <a:br>
              <a:rPr lang="ru-RU"/>
            </a:br>
            <a:r>
              <a:rPr lang="ru-RU"/>
              <a:t>Если ты один остался,</a:t>
            </a:r>
            <a:br>
              <a:rPr lang="ru-RU"/>
            </a:br>
            <a:r>
              <a:rPr lang="ru-RU"/>
              <a:t>Заблудился, потерялся,</a:t>
            </a:r>
            <a:br>
              <a:rPr lang="ru-RU"/>
            </a:br>
            <a:r>
              <a:rPr lang="ru-RU"/>
              <a:t>Подойди к прохожей даме,</a:t>
            </a:r>
            <a:br>
              <a:rPr lang="ru-RU"/>
            </a:br>
            <a:r>
              <a:rPr lang="ru-RU"/>
              <a:t>Пусть твоей позвонит маме. </a:t>
            </a:r>
          </a:p>
        </p:txBody>
      </p:sp>
    </p:spTree>
  </p:cSld>
  <p:clrMapOvr>
    <a:masterClrMapping/>
  </p:clrMapOvr>
  <p:transition spd="med" advTm="15000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002060"/>
                </a:solidFill>
                <a:latin typeface="Batang"/>
                <a:ea typeface="Batang"/>
                <a:cs typeface="Batang"/>
              </a:rPr>
              <a:t>Жизнь и здоровье человека охраняют 4 службы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388" y="1763713"/>
            <a:ext cx="7124700" cy="4051300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МЧС, Пожарная служба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Полиция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Скорая помощь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Газовая служба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G:\Новая папка\wpid-nYVU5JqjTYA.jpg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700213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Новая папка\wpid-nYVU5JqjTYA.jpg5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8" y="2771775"/>
            <a:ext cx="1231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G:\Новая папка\wpid-nYVU5JqjTYA.jpg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1138" y="3789363"/>
            <a:ext cx="1231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G:\Новая папка\wpid-nYVU5JqjTYA.jpg7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3038" y="4868863"/>
            <a:ext cx="1231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Новая папка\ce8f16877b1a0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30276" y="1561679"/>
            <a:ext cx="6391275" cy="4695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G:\Новая папка\ava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1177" y="4789849"/>
            <a:ext cx="1630526" cy="19370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126287" cy="923925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002060"/>
                </a:solidFill>
                <a:latin typeface="Batang"/>
                <a:ea typeface="Batang"/>
                <a:cs typeface="Batang"/>
              </a:rPr>
              <a:t>МЧС</a:t>
            </a:r>
            <a:r>
              <a:rPr lang="ru-RU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981075"/>
            <a:ext cx="4681537" cy="40513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Сам не справишься с пожаром –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Этот труд не для детей.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Не теряя время даром.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101 звони скорей.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Набирай умело,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Чтоб не все сгорело.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Пусть помнит каждый гражданин,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Пожарный номер 101!</a:t>
            </a:r>
          </a:p>
        </p:txBody>
      </p:sp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DSC075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3973512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DSC075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0350"/>
            <a:ext cx="39878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Новая папка\23825_html_m5153a6e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933825"/>
            <a:ext cx="2352675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 (3)\2482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94106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124700" cy="925513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002060"/>
                </a:solidFill>
                <a:latin typeface="Batang"/>
                <a:ea typeface="Batang"/>
                <a:cs typeface="Batang"/>
              </a:rPr>
              <a:t>Полиция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7124700" cy="40513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Дома </a:t>
            </a:r>
            <a:r>
              <a:rPr lang="ru-RU" dirty="0">
                <a:solidFill>
                  <a:schemeClr val="tx1"/>
                </a:solidFill>
              </a:rPr>
              <a:t>я один остался,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	           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Кто-то дверь открыть пытался.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Я </a:t>
            </a:r>
            <a:r>
              <a:rPr lang="ru-RU" dirty="0">
                <a:solidFill>
                  <a:schemeClr val="tx1"/>
                </a:solidFill>
              </a:rPr>
              <a:t>тогда 102 набрал,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И милицию позвал.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Не прошло и пять минут,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Как воришку заберут!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DSC07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7920037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ая папка\89981445_large_430c6d371a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858547" y="391432"/>
            <a:ext cx="4886325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7124700" cy="923925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002060"/>
                </a:solidFill>
                <a:latin typeface="Batang"/>
                <a:ea typeface="Batang"/>
                <a:cs typeface="Batang"/>
              </a:rPr>
              <a:t>Скорая помощь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7124700" cy="40513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Если мама </a:t>
            </a:r>
            <a:r>
              <a:rPr lang="ru-RU" dirty="0" smtClean="0">
                <a:solidFill>
                  <a:schemeClr val="tx1"/>
                </a:solidFill>
              </a:rPr>
              <a:t>заболела,</a:t>
            </a:r>
            <a:endParaRPr lang="ru-RU" dirty="0">
              <a:solidFill>
                <a:schemeClr val="tx1"/>
              </a:solidFill>
            </a:endParaRP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волнуйся и </a:t>
            </a:r>
            <a:r>
              <a:rPr lang="ru-RU" dirty="0" smtClean="0">
                <a:solidFill>
                  <a:schemeClr val="tx1"/>
                </a:solidFill>
              </a:rPr>
              <a:t>не плач.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Набирай 103 скорее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приедет к маме </a:t>
            </a:r>
            <a:r>
              <a:rPr lang="ru-RU" dirty="0" smtClean="0">
                <a:solidFill>
                  <a:schemeClr val="tx1"/>
                </a:solidFill>
              </a:rPr>
              <a:t>врач.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ru-RU" dirty="0">
                <a:solidFill>
                  <a:schemeClr val="tx1"/>
                </a:solidFill>
              </a:rPr>
              <a:t>что- нибудь случиться –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>
                <a:solidFill>
                  <a:schemeClr val="tx1"/>
                </a:solidFill>
              </a:rPr>
              <a:t>Помощь скорая» примчится! </a:t>
            </a:r>
          </a:p>
          <a:p>
            <a:pPr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7" name="Picture 7" descr="DSC07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33375"/>
            <a:ext cx="4452937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DSC075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49275"/>
            <a:ext cx="754062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SC075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3375"/>
            <a:ext cx="41163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333375"/>
            <a:ext cx="7126287" cy="923925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002060"/>
                </a:solidFill>
                <a:latin typeface="Batang"/>
                <a:ea typeface="Batang"/>
                <a:cs typeface="Batang"/>
              </a:rPr>
              <a:t>Газовая служба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3" y="1341438"/>
            <a:ext cx="7124700" cy="40513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Если дома пахнет газом,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Ты не спи и не скучай.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Газ скорей перекрывай,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Окна шире открывай, 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104 набирай,</a:t>
            </a:r>
          </a:p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Службу газа вызывай!</a:t>
            </a:r>
          </a:p>
          <a:p>
            <a:pPr algn="ctr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5" name="Picture 3" descr="G:\Новая папка (3)\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35896" y="2518405"/>
            <a:ext cx="4891608" cy="3668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257</TotalTime>
  <Words>206</Words>
  <Application>Microsoft Office PowerPoint</Application>
  <PresentationFormat>Экран (4:3)</PresentationFormat>
  <Paragraphs>50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Verdana</vt:lpstr>
      <vt:lpstr>Wingdings 2</vt:lpstr>
      <vt:lpstr>Calibri</vt:lpstr>
      <vt:lpstr>Batang</vt:lpstr>
      <vt:lpstr>Spring</vt:lpstr>
      <vt:lpstr>Spring</vt:lpstr>
      <vt:lpstr>Охрана жизни и здоровья человека</vt:lpstr>
      <vt:lpstr>Жизнь и здоровье человека охраняют 4 службы</vt:lpstr>
      <vt:lpstr>МЧС </vt:lpstr>
      <vt:lpstr>Слайд 4</vt:lpstr>
      <vt:lpstr>Полиция</vt:lpstr>
      <vt:lpstr>Слайд 6</vt:lpstr>
      <vt:lpstr>Скорая помощь</vt:lpstr>
      <vt:lpstr>Слайд 8</vt:lpstr>
      <vt:lpstr>Газовая служба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 жизни и здоровья человека</dc:title>
  <dc:creator>Алина</dc:creator>
  <cp:lastModifiedBy>User</cp:lastModifiedBy>
  <cp:revision>12</cp:revision>
  <dcterms:created xsi:type="dcterms:W3CDTF">2015-04-22T14:47:44Z</dcterms:created>
  <dcterms:modified xsi:type="dcterms:W3CDTF">2015-04-27T14:20:37Z</dcterms:modified>
</cp:coreProperties>
</file>