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8" r:id="rId3"/>
    <p:sldId id="256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5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54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84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9202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9209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76334" y="1598613"/>
            <a:ext cx="4823884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76334" y="3922714"/>
            <a:ext cx="4823884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6208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1367" y="1598613"/>
            <a:ext cx="482176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76334" y="1598613"/>
            <a:ext cx="4823884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51367" y="3922714"/>
            <a:ext cx="4821767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6334" y="3922714"/>
            <a:ext cx="4823884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8281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1367" y="1598613"/>
            <a:ext cx="482176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1367" y="3922714"/>
            <a:ext cx="4821767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687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40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4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2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39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058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51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769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87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229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1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57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3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0468C-453D-47CA-874A-C50C542215A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893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FAABD-9F66-4D0A-9B23-3AFC4293D3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570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93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76334" y="1598613"/>
            <a:ext cx="4823884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76334" y="3922714"/>
            <a:ext cx="4823884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121DB-C0CF-4568-B14F-0CD995B983D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2448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1367" y="1598613"/>
            <a:ext cx="482176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76334" y="1598613"/>
            <a:ext cx="4823884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51367" y="3922714"/>
            <a:ext cx="4821767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6334" y="3922714"/>
            <a:ext cx="4823884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D767D-F93C-47DC-B8A6-B343627A9EA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5532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1367" y="1598613"/>
            <a:ext cx="482176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1367" y="3922714"/>
            <a:ext cx="4821767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E860F-A488-45B8-8300-D86A2C7C65A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8856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0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6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38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79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67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5CAD-1979-4551-B71A-428543460ABF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89F3-A9D8-47E5-8884-7BE61B991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70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5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42562" y="1426424"/>
            <a:ext cx="998508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i="1" dirty="0">
                <a:solidFill>
                  <a:prstClr val="black"/>
                </a:solidFill>
                <a:latin typeface="Monotype Corsiva" pitchFamily="66" charset="0"/>
              </a:rPr>
              <a:t>Республиканская Эстафета Великого подвига, посвященная 70-летию Победы в Великой Отечественной войне</a:t>
            </a:r>
            <a:endParaRPr lang="ru-RU" sz="48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1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:\DCIM\103NIKON\DSCN7439.JPG"/>
          <p:cNvPicPr>
            <a:picLocks noChangeAspect="1" noChangeArrowheads="1"/>
          </p:cNvPicPr>
          <p:nvPr/>
        </p:nvPicPr>
        <p:blipFill>
          <a:blip r:embed="rId2" cstate="print"/>
          <a:srcRect l="4920" t="17493"/>
          <a:stretch>
            <a:fillRect/>
          </a:stretch>
        </p:blipFill>
        <p:spPr bwMode="auto">
          <a:xfrm>
            <a:off x="0" y="0"/>
            <a:ext cx="120919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78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Акция «Ветеран живёт рядом»</a:t>
            </a: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67" y="1367582"/>
            <a:ext cx="5766250" cy="384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801" y="1341439"/>
            <a:ext cx="5789966" cy="385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4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1NIKON\DSCN6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7104"/>
            <a:ext cx="6114197" cy="4586165"/>
          </a:xfrm>
          <a:prstGeom prst="rect">
            <a:avLst/>
          </a:prstGeom>
          <a:noFill/>
        </p:spPr>
      </p:pic>
      <p:pic>
        <p:nvPicPr>
          <p:cNvPr id="1028" name="Picture 4" descr="H:\DCIM\101NIKON\DSCN6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197" y="914917"/>
            <a:ext cx="6077803" cy="45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52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95" y="1599575"/>
            <a:ext cx="7001302" cy="525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997" y="0"/>
            <a:ext cx="5041004" cy="6334952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58657" y="652159"/>
            <a:ext cx="589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победителей конкурса «Знай и люби свой край»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IMG_0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1" y="1130461"/>
            <a:ext cx="5346416" cy="56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16nfq9chbA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62302" y="1130460"/>
            <a:ext cx="6610637" cy="5625181"/>
          </a:xfrm>
          <a:prstGeom prst="rect">
            <a:avLst/>
          </a:prstGeom>
          <a:noFill/>
        </p:spPr>
      </p:pic>
      <p:sp>
        <p:nvSpPr>
          <p:cNvPr id="6" name="TextBox 2"/>
          <p:cNvSpPr txBox="1"/>
          <p:nvPr/>
        </p:nvSpPr>
        <p:spPr>
          <a:xfrm>
            <a:off x="2792269" y="310814"/>
            <a:ext cx="589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музее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2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2230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1547342" y="421223"/>
            <a:ext cx="9338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конкурс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Жульковского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Блюм фото\P309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2" cy="6858000"/>
          </a:xfrm>
          <a:prstGeom prst="rect">
            <a:avLst/>
          </a:prstGeom>
          <a:noFill/>
        </p:spPr>
      </p:pic>
      <p:pic>
        <p:nvPicPr>
          <p:cNvPr id="5" name="Picture 2" descr="F:\Блюм фото\Изображение 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46913" y="-8567"/>
            <a:ext cx="10445087" cy="6866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4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85725"/>
          </a:xfrm>
        </p:spPr>
      </p:pic>
    </p:spTree>
    <p:extLst>
      <p:ext uri="{BB962C8B-B14F-4D97-AF65-F5344CB8AC3E}">
        <p14:creationId xmlns:p14="http://schemas.microsoft.com/office/powerpoint/2010/main" xmlns="" val="34184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36"/>
            <a:ext cx="12192000" cy="6868236"/>
          </a:xfrm>
        </p:spPr>
      </p:pic>
      <p:sp>
        <p:nvSpPr>
          <p:cNvPr id="5" name="TextBox 2"/>
          <p:cNvSpPr txBox="1"/>
          <p:nvPr/>
        </p:nvSpPr>
        <p:spPr>
          <a:xfrm>
            <a:off x="1666299" y="145249"/>
            <a:ext cx="885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«Спасибо за подвиг Ваш!»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1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5719" y="0"/>
            <a:ext cx="8625385" cy="69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5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фото\2iJDR4PQD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543" y="0"/>
            <a:ext cx="810108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99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9" id="{E493EF4D-208C-4767-8E66-ACE2214E55F1}" vid="{43FA7680-03B1-49ED-8FD3-18C958AB8BB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120</TotalTime>
  <Words>45</Words>
  <Application>Microsoft Office PowerPoint</Application>
  <PresentationFormat>Произвольный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Тема9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Акция «Ветеран живёт рядом»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Дроздова</dc:creator>
  <cp:lastModifiedBy>Головкина</cp:lastModifiedBy>
  <cp:revision>15</cp:revision>
  <dcterms:created xsi:type="dcterms:W3CDTF">2015-04-20T16:32:39Z</dcterms:created>
  <dcterms:modified xsi:type="dcterms:W3CDTF">2015-08-06T12:03:55Z</dcterms:modified>
</cp:coreProperties>
</file>