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423A2-BEDA-43C3-B507-0E168B91605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89351FF6-E064-46AC-80C2-3B85847AD480}">
      <dgm:prSet phldrT="[Текст]" phldr="1"/>
      <dgm:spPr/>
      <dgm:t>
        <a:bodyPr/>
        <a:lstStyle/>
        <a:p>
          <a:endParaRPr lang="ru-RU"/>
        </a:p>
      </dgm:t>
    </dgm:pt>
    <dgm:pt modelId="{1485C07E-6395-4054-A929-55AA5985C85D}" type="parTrans" cxnId="{FDE4A1C9-FBCC-40B6-93F9-8A6FD6532C00}">
      <dgm:prSet/>
      <dgm:spPr/>
      <dgm:t>
        <a:bodyPr/>
        <a:lstStyle/>
        <a:p>
          <a:endParaRPr lang="ru-RU"/>
        </a:p>
      </dgm:t>
    </dgm:pt>
    <dgm:pt modelId="{17284814-DED2-4703-9CBF-B1EA0F9E52CF}" type="sibTrans" cxnId="{FDE4A1C9-FBCC-40B6-93F9-8A6FD6532C00}">
      <dgm:prSet/>
      <dgm:spPr/>
      <dgm:t>
        <a:bodyPr/>
        <a:lstStyle/>
        <a:p>
          <a:endParaRPr lang="ru-RU"/>
        </a:p>
      </dgm:t>
    </dgm:pt>
    <dgm:pt modelId="{39082A2E-1A54-4965-BF98-507AC5F764CD}">
      <dgm:prSet phldrT="[Текст]" phldr="1"/>
      <dgm:spPr/>
      <dgm:t>
        <a:bodyPr/>
        <a:lstStyle/>
        <a:p>
          <a:endParaRPr lang="ru-RU"/>
        </a:p>
      </dgm:t>
    </dgm:pt>
    <dgm:pt modelId="{118207E8-5F57-4CB7-9453-AC73E6EB5F92}" type="parTrans" cxnId="{30630061-AEA4-4F63-95C5-730F761B1803}">
      <dgm:prSet/>
      <dgm:spPr/>
      <dgm:t>
        <a:bodyPr/>
        <a:lstStyle/>
        <a:p>
          <a:endParaRPr lang="ru-RU"/>
        </a:p>
      </dgm:t>
    </dgm:pt>
    <dgm:pt modelId="{77BFEC08-0A05-4671-BD72-CB34C0737BB3}" type="sibTrans" cxnId="{30630061-AEA4-4F63-95C5-730F761B1803}">
      <dgm:prSet/>
      <dgm:spPr/>
      <dgm:t>
        <a:bodyPr/>
        <a:lstStyle/>
        <a:p>
          <a:endParaRPr lang="ru-RU"/>
        </a:p>
      </dgm:t>
    </dgm:pt>
    <dgm:pt modelId="{046B717A-7372-49E1-835D-578EEF1EFEA2}">
      <dgm:prSet phldrT="[Текст]" phldr="1"/>
      <dgm:spPr/>
      <dgm:t>
        <a:bodyPr/>
        <a:lstStyle/>
        <a:p>
          <a:endParaRPr lang="ru-RU"/>
        </a:p>
      </dgm:t>
    </dgm:pt>
    <dgm:pt modelId="{465E6EEC-9AA4-411B-B4E7-FBB647A8AD24}" type="parTrans" cxnId="{AA57115A-9EBE-4784-9EAB-DA0587DA6D6E}">
      <dgm:prSet/>
      <dgm:spPr/>
      <dgm:t>
        <a:bodyPr/>
        <a:lstStyle/>
        <a:p>
          <a:endParaRPr lang="ru-RU"/>
        </a:p>
      </dgm:t>
    </dgm:pt>
    <dgm:pt modelId="{44DCD96F-C7B0-4FE5-A7BA-8CA1A70B4B02}" type="sibTrans" cxnId="{AA57115A-9EBE-4784-9EAB-DA0587DA6D6E}">
      <dgm:prSet/>
      <dgm:spPr/>
      <dgm:t>
        <a:bodyPr/>
        <a:lstStyle/>
        <a:p>
          <a:endParaRPr lang="ru-RU"/>
        </a:p>
      </dgm:t>
    </dgm:pt>
    <dgm:pt modelId="{810EA209-F09A-4829-B396-6A6906E32ACC}">
      <dgm:prSet phldrT="[Текст]" phldr="1"/>
      <dgm:spPr/>
      <dgm:t>
        <a:bodyPr/>
        <a:lstStyle/>
        <a:p>
          <a:endParaRPr lang="ru-RU"/>
        </a:p>
      </dgm:t>
    </dgm:pt>
    <dgm:pt modelId="{B5C80FAB-FE7B-44C0-AE78-905E725440F6}" type="parTrans" cxnId="{164B5086-3630-4B3C-98B9-49478117B25D}">
      <dgm:prSet/>
      <dgm:spPr/>
      <dgm:t>
        <a:bodyPr/>
        <a:lstStyle/>
        <a:p>
          <a:endParaRPr lang="ru-RU"/>
        </a:p>
      </dgm:t>
    </dgm:pt>
    <dgm:pt modelId="{82C57D14-3C95-41BF-A865-B5B6BD4BD14E}" type="sibTrans" cxnId="{164B5086-3630-4B3C-98B9-49478117B25D}">
      <dgm:prSet/>
      <dgm:spPr/>
      <dgm:t>
        <a:bodyPr/>
        <a:lstStyle/>
        <a:p>
          <a:endParaRPr lang="ru-RU"/>
        </a:p>
      </dgm:t>
    </dgm:pt>
    <dgm:pt modelId="{980A26BD-E17E-4643-AD84-577C77082415}">
      <dgm:prSet phldrT="[Текст]" phldr="1"/>
      <dgm:spPr/>
      <dgm:t>
        <a:bodyPr/>
        <a:lstStyle/>
        <a:p>
          <a:endParaRPr lang="ru-RU"/>
        </a:p>
      </dgm:t>
    </dgm:pt>
    <dgm:pt modelId="{CB4F0FED-BBC3-4758-B7E0-694A1673A0AD}" type="parTrans" cxnId="{4E64E446-EF86-4D4E-B9B4-CD3E37A5FE39}">
      <dgm:prSet/>
      <dgm:spPr/>
      <dgm:t>
        <a:bodyPr/>
        <a:lstStyle/>
        <a:p>
          <a:endParaRPr lang="ru-RU"/>
        </a:p>
      </dgm:t>
    </dgm:pt>
    <dgm:pt modelId="{23CBDF7A-AD7F-4740-9F3B-32697885D883}" type="sibTrans" cxnId="{4E64E446-EF86-4D4E-B9B4-CD3E37A5FE39}">
      <dgm:prSet/>
      <dgm:spPr/>
      <dgm:t>
        <a:bodyPr/>
        <a:lstStyle/>
        <a:p>
          <a:endParaRPr lang="ru-RU"/>
        </a:p>
      </dgm:t>
    </dgm:pt>
    <dgm:pt modelId="{81801268-8A35-4ACF-A62B-1C6FDCB83F1B}">
      <dgm:prSet phldrT="[Текст]" phldr="1"/>
      <dgm:spPr/>
      <dgm:t>
        <a:bodyPr/>
        <a:lstStyle/>
        <a:p>
          <a:endParaRPr lang="ru-RU"/>
        </a:p>
      </dgm:t>
    </dgm:pt>
    <dgm:pt modelId="{9ACAD3A9-E892-4048-88EA-2A386EA0E489}" type="parTrans" cxnId="{BE69DC8E-BBCD-47E5-90A4-B5AE32056C62}">
      <dgm:prSet/>
      <dgm:spPr/>
      <dgm:t>
        <a:bodyPr/>
        <a:lstStyle/>
        <a:p>
          <a:endParaRPr lang="ru-RU"/>
        </a:p>
      </dgm:t>
    </dgm:pt>
    <dgm:pt modelId="{6D75B83D-7BC6-44E4-8BBD-E49C5550C92D}" type="sibTrans" cxnId="{BE69DC8E-BBCD-47E5-90A4-B5AE32056C62}">
      <dgm:prSet/>
      <dgm:spPr/>
      <dgm:t>
        <a:bodyPr/>
        <a:lstStyle/>
        <a:p>
          <a:endParaRPr lang="ru-RU"/>
        </a:p>
      </dgm:t>
    </dgm:pt>
    <dgm:pt modelId="{3FB2232E-4B09-4969-9C35-A91FBACF8083}">
      <dgm:prSet phldrT="[Текст]" phldr="1"/>
      <dgm:spPr/>
      <dgm:t>
        <a:bodyPr/>
        <a:lstStyle/>
        <a:p>
          <a:endParaRPr lang="ru-RU"/>
        </a:p>
      </dgm:t>
    </dgm:pt>
    <dgm:pt modelId="{15DC5531-3AA9-4461-B43D-D42254A56156}" type="parTrans" cxnId="{B60CACDF-6ADF-49EA-8776-C1BD07036FFF}">
      <dgm:prSet/>
      <dgm:spPr/>
      <dgm:t>
        <a:bodyPr/>
        <a:lstStyle/>
        <a:p>
          <a:endParaRPr lang="ru-RU"/>
        </a:p>
      </dgm:t>
    </dgm:pt>
    <dgm:pt modelId="{17A5CC06-B43C-48CB-BCA9-7B06A396E631}" type="sibTrans" cxnId="{B60CACDF-6ADF-49EA-8776-C1BD07036FFF}">
      <dgm:prSet/>
      <dgm:spPr/>
      <dgm:t>
        <a:bodyPr/>
        <a:lstStyle/>
        <a:p>
          <a:endParaRPr lang="ru-RU"/>
        </a:p>
      </dgm:t>
    </dgm:pt>
    <dgm:pt modelId="{09264E5D-7650-4E66-AAE4-EACFFB535160}">
      <dgm:prSet phldrT="[Текст]" phldr="1"/>
      <dgm:spPr/>
      <dgm:t>
        <a:bodyPr/>
        <a:lstStyle/>
        <a:p>
          <a:endParaRPr lang="ru-RU"/>
        </a:p>
      </dgm:t>
    </dgm:pt>
    <dgm:pt modelId="{683C1B44-36E5-498F-8198-6727E28517EF}" type="parTrans" cxnId="{F8109E13-125B-4C54-A792-55787C39BFED}">
      <dgm:prSet/>
      <dgm:spPr/>
      <dgm:t>
        <a:bodyPr/>
        <a:lstStyle/>
        <a:p>
          <a:endParaRPr lang="ru-RU"/>
        </a:p>
      </dgm:t>
    </dgm:pt>
    <dgm:pt modelId="{C07136F1-2025-46A0-83EB-06E832C7DC6B}" type="sibTrans" cxnId="{F8109E13-125B-4C54-A792-55787C39BFED}">
      <dgm:prSet/>
      <dgm:spPr/>
      <dgm:t>
        <a:bodyPr/>
        <a:lstStyle/>
        <a:p>
          <a:endParaRPr lang="ru-RU"/>
        </a:p>
      </dgm:t>
    </dgm:pt>
    <dgm:pt modelId="{8838726E-86E6-40B7-8255-ECEEE9CA9389}">
      <dgm:prSet phldrT="[Текст]" phldr="1"/>
      <dgm:spPr/>
      <dgm:t>
        <a:bodyPr/>
        <a:lstStyle/>
        <a:p>
          <a:endParaRPr lang="ru-RU"/>
        </a:p>
      </dgm:t>
    </dgm:pt>
    <dgm:pt modelId="{26216A78-70EC-40D1-88D1-0EAEB68D64EF}" type="parTrans" cxnId="{5EE508B4-DDCD-4628-A6F2-15EEAEE84AA0}">
      <dgm:prSet/>
      <dgm:spPr/>
      <dgm:t>
        <a:bodyPr/>
        <a:lstStyle/>
        <a:p>
          <a:endParaRPr lang="ru-RU"/>
        </a:p>
      </dgm:t>
    </dgm:pt>
    <dgm:pt modelId="{50051715-32EB-4CAC-B305-3169927A1DE2}" type="sibTrans" cxnId="{5EE508B4-DDCD-4628-A6F2-15EEAEE84AA0}">
      <dgm:prSet/>
      <dgm:spPr/>
      <dgm:t>
        <a:bodyPr/>
        <a:lstStyle/>
        <a:p>
          <a:endParaRPr lang="ru-RU"/>
        </a:p>
      </dgm:t>
    </dgm:pt>
    <dgm:pt modelId="{5FBF14BB-8E12-4F16-8C44-88C8E154F326}" type="pres">
      <dgm:prSet presAssocID="{434423A2-BEDA-43C3-B507-0E168B91605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7FE333-3351-4CA4-8E42-CE6C23CF0D21}" type="pres">
      <dgm:prSet presAssocID="{89351FF6-E064-46AC-80C2-3B85847AD480}" presName="composite" presStyleCnt="0"/>
      <dgm:spPr/>
    </dgm:pt>
    <dgm:pt modelId="{B49F954F-ACF7-4F64-86AB-30B872347140}" type="pres">
      <dgm:prSet presAssocID="{89351FF6-E064-46AC-80C2-3B85847AD48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28EB9-073E-4855-9B3B-7A034EA50EF5}" type="pres">
      <dgm:prSet presAssocID="{89351FF6-E064-46AC-80C2-3B85847AD48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C937C-4A3F-4130-B06E-3A5A0A2C810B}" type="pres">
      <dgm:prSet presAssocID="{17284814-DED2-4703-9CBF-B1EA0F9E52CF}" presName="sp" presStyleCnt="0"/>
      <dgm:spPr/>
    </dgm:pt>
    <dgm:pt modelId="{F2F27804-E2CD-4E6F-A729-5919A9193002}" type="pres">
      <dgm:prSet presAssocID="{810EA209-F09A-4829-B396-6A6906E32ACC}" presName="composite" presStyleCnt="0"/>
      <dgm:spPr/>
    </dgm:pt>
    <dgm:pt modelId="{7595C669-806E-483D-AADF-8C5D96C323AF}" type="pres">
      <dgm:prSet presAssocID="{810EA209-F09A-4829-B396-6A6906E32AC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A86E9-0814-4838-8D78-01235F0B2FFD}" type="pres">
      <dgm:prSet presAssocID="{810EA209-F09A-4829-B396-6A6906E32AC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A53B2-F932-4DDE-8132-11BA093847F9}" type="pres">
      <dgm:prSet presAssocID="{82C57D14-3C95-41BF-A865-B5B6BD4BD14E}" presName="sp" presStyleCnt="0"/>
      <dgm:spPr/>
    </dgm:pt>
    <dgm:pt modelId="{DE3325F1-FC8E-41D6-AD85-792F3F88A83E}" type="pres">
      <dgm:prSet presAssocID="{3FB2232E-4B09-4969-9C35-A91FBACF8083}" presName="composite" presStyleCnt="0"/>
      <dgm:spPr/>
    </dgm:pt>
    <dgm:pt modelId="{65A13ECB-D2B9-48B4-A5D7-D87B96B021AA}" type="pres">
      <dgm:prSet presAssocID="{3FB2232E-4B09-4969-9C35-A91FBACF808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06D6E1-CDBF-47D3-8C68-05891615D9E5}" type="pres">
      <dgm:prSet presAssocID="{3FB2232E-4B09-4969-9C35-A91FBACF808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495FC6-0C1C-42AC-BB1C-C66A8E5559D0}" type="presOf" srcId="{39082A2E-1A54-4965-BF98-507AC5F764CD}" destId="{ED628EB9-073E-4855-9B3B-7A034EA50EF5}" srcOrd="0" destOrd="0" presId="urn:microsoft.com/office/officeart/2005/8/layout/chevron2"/>
    <dgm:cxn modelId="{164B5086-3630-4B3C-98B9-49478117B25D}" srcId="{434423A2-BEDA-43C3-B507-0E168B91605A}" destId="{810EA209-F09A-4829-B396-6A6906E32ACC}" srcOrd="1" destOrd="0" parTransId="{B5C80FAB-FE7B-44C0-AE78-905E725440F6}" sibTransId="{82C57D14-3C95-41BF-A865-B5B6BD4BD14E}"/>
    <dgm:cxn modelId="{FDE4A1C9-FBCC-40B6-93F9-8A6FD6532C00}" srcId="{434423A2-BEDA-43C3-B507-0E168B91605A}" destId="{89351FF6-E064-46AC-80C2-3B85847AD480}" srcOrd="0" destOrd="0" parTransId="{1485C07E-6395-4054-A929-55AA5985C85D}" sibTransId="{17284814-DED2-4703-9CBF-B1EA0F9E52CF}"/>
    <dgm:cxn modelId="{9FA7DC9F-CEE5-4AC6-9F67-3E5783A977B9}" type="presOf" srcId="{046B717A-7372-49E1-835D-578EEF1EFEA2}" destId="{ED628EB9-073E-4855-9B3B-7A034EA50EF5}" srcOrd="0" destOrd="1" presId="urn:microsoft.com/office/officeart/2005/8/layout/chevron2"/>
    <dgm:cxn modelId="{2CE475A5-6DA0-42C0-A493-3818850A186A}" type="presOf" srcId="{810EA209-F09A-4829-B396-6A6906E32ACC}" destId="{7595C669-806E-483D-AADF-8C5D96C323AF}" srcOrd="0" destOrd="0" presId="urn:microsoft.com/office/officeart/2005/8/layout/chevron2"/>
    <dgm:cxn modelId="{5DC0E164-53CE-4065-9389-9E39A304C8FD}" type="presOf" srcId="{89351FF6-E064-46AC-80C2-3B85847AD480}" destId="{B49F954F-ACF7-4F64-86AB-30B872347140}" srcOrd="0" destOrd="0" presId="urn:microsoft.com/office/officeart/2005/8/layout/chevron2"/>
    <dgm:cxn modelId="{F8109E13-125B-4C54-A792-55787C39BFED}" srcId="{3FB2232E-4B09-4969-9C35-A91FBACF8083}" destId="{09264E5D-7650-4E66-AAE4-EACFFB535160}" srcOrd="0" destOrd="0" parTransId="{683C1B44-36E5-498F-8198-6727E28517EF}" sibTransId="{C07136F1-2025-46A0-83EB-06E832C7DC6B}"/>
    <dgm:cxn modelId="{B60CACDF-6ADF-49EA-8776-C1BD07036FFF}" srcId="{434423A2-BEDA-43C3-B507-0E168B91605A}" destId="{3FB2232E-4B09-4969-9C35-A91FBACF8083}" srcOrd="2" destOrd="0" parTransId="{15DC5531-3AA9-4461-B43D-D42254A56156}" sibTransId="{17A5CC06-B43C-48CB-BCA9-7B06A396E631}"/>
    <dgm:cxn modelId="{BE69DC8E-BBCD-47E5-90A4-B5AE32056C62}" srcId="{810EA209-F09A-4829-B396-6A6906E32ACC}" destId="{81801268-8A35-4ACF-A62B-1C6FDCB83F1B}" srcOrd="1" destOrd="0" parTransId="{9ACAD3A9-E892-4048-88EA-2A386EA0E489}" sibTransId="{6D75B83D-7BC6-44E4-8BBD-E49C5550C92D}"/>
    <dgm:cxn modelId="{3C2F9F9E-4CCB-41FB-97E1-A3915946497A}" type="presOf" srcId="{980A26BD-E17E-4643-AD84-577C77082415}" destId="{D77A86E9-0814-4838-8D78-01235F0B2FFD}" srcOrd="0" destOrd="0" presId="urn:microsoft.com/office/officeart/2005/8/layout/chevron2"/>
    <dgm:cxn modelId="{EF633E72-E4AB-4774-8489-D50F2572EC50}" type="presOf" srcId="{81801268-8A35-4ACF-A62B-1C6FDCB83F1B}" destId="{D77A86E9-0814-4838-8D78-01235F0B2FFD}" srcOrd="0" destOrd="1" presId="urn:microsoft.com/office/officeart/2005/8/layout/chevron2"/>
    <dgm:cxn modelId="{DB09D5E6-AA52-47CB-82AC-DF0CE6794128}" type="presOf" srcId="{8838726E-86E6-40B7-8255-ECEEE9CA9389}" destId="{D806D6E1-CDBF-47D3-8C68-05891615D9E5}" srcOrd="0" destOrd="1" presId="urn:microsoft.com/office/officeart/2005/8/layout/chevron2"/>
    <dgm:cxn modelId="{0899D472-F487-4C0F-852E-12E08829980B}" type="presOf" srcId="{09264E5D-7650-4E66-AAE4-EACFFB535160}" destId="{D806D6E1-CDBF-47D3-8C68-05891615D9E5}" srcOrd="0" destOrd="0" presId="urn:microsoft.com/office/officeart/2005/8/layout/chevron2"/>
    <dgm:cxn modelId="{30630061-AEA4-4F63-95C5-730F761B1803}" srcId="{89351FF6-E064-46AC-80C2-3B85847AD480}" destId="{39082A2E-1A54-4965-BF98-507AC5F764CD}" srcOrd="0" destOrd="0" parTransId="{118207E8-5F57-4CB7-9453-AC73E6EB5F92}" sibTransId="{77BFEC08-0A05-4671-BD72-CB34C0737BB3}"/>
    <dgm:cxn modelId="{85E395B1-649A-4278-9A65-A05DE5B3D8F7}" type="presOf" srcId="{434423A2-BEDA-43C3-B507-0E168B91605A}" destId="{5FBF14BB-8E12-4F16-8C44-88C8E154F326}" srcOrd="0" destOrd="0" presId="urn:microsoft.com/office/officeart/2005/8/layout/chevron2"/>
    <dgm:cxn modelId="{426F7E68-741D-414D-9C59-337294821E1F}" type="presOf" srcId="{3FB2232E-4B09-4969-9C35-A91FBACF8083}" destId="{65A13ECB-D2B9-48B4-A5D7-D87B96B021AA}" srcOrd="0" destOrd="0" presId="urn:microsoft.com/office/officeart/2005/8/layout/chevron2"/>
    <dgm:cxn modelId="{5EE508B4-DDCD-4628-A6F2-15EEAEE84AA0}" srcId="{3FB2232E-4B09-4969-9C35-A91FBACF8083}" destId="{8838726E-86E6-40B7-8255-ECEEE9CA9389}" srcOrd="1" destOrd="0" parTransId="{26216A78-70EC-40D1-88D1-0EAEB68D64EF}" sibTransId="{50051715-32EB-4CAC-B305-3169927A1DE2}"/>
    <dgm:cxn modelId="{AA57115A-9EBE-4784-9EAB-DA0587DA6D6E}" srcId="{89351FF6-E064-46AC-80C2-3B85847AD480}" destId="{046B717A-7372-49E1-835D-578EEF1EFEA2}" srcOrd="1" destOrd="0" parTransId="{465E6EEC-9AA4-411B-B4E7-FBB647A8AD24}" sibTransId="{44DCD96F-C7B0-4FE5-A7BA-8CA1A70B4B02}"/>
    <dgm:cxn modelId="{4E64E446-EF86-4D4E-B9B4-CD3E37A5FE39}" srcId="{810EA209-F09A-4829-B396-6A6906E32ACC}" destId="{980A26BD-E17E-4643-AD84-577C77082415}" srcOrd="0" destOrd="0" parTransId="{CB4F0FED-BBC3-4758-B7E0-694A1673A0AD}" sibTransId="{23CBDF7A-AD7F-4740-9F3B-32697885D883}"/>
    <dgm:cxn modelId="{2C2C5710-1592-4DE1-BA2D-8709BB0C5501}" type="presParOf" srcId="{5FBF14BB-8E12-4F16-8C44-88C8E154F326}" destId="{247FE333-3351-4CA4-8E42-CE6C23CF0D21}" srcOrd="0" destOrd="0" presId="urn:microsoft.com/office/officeart/2005/8/layout/chevron2"/>
    <dgm:cxn modelId="{48FB4C1B-635D-4AFA-8316-14D9BCBC7F04}" type="presParOf" srcId="{247FE333-3351-4CA4-8E42-CE6C23CF0D21}" destId="{B49F954F-ACF7-4F64-86AB-30B872347140}" srcOrd="0" destOrd="0" presId="urn:microsoft.com/office/officeart/2005/8/layout/chevron2"/>
    <dgm:cxn modelId="{FC8AD9E6-0277-4C85-B985-11C906D9CEDF}" type="presParOf" srcId="{247FE333-3351-4CA4-8E42-CE6C23CF0D21}" destId="{ED628EB9-073E-4855-9B3B-7A034EA50EF5}" srcOrd="1" destOrd="0" presId="urn:microsoft.com/office/officeart/2005/8/layout/chevron2"/>
    <dgm:cxn modelId="{4D06BB87-E4CA-40C5-9361-00EC802EA297}" type="presParOf" srcId="{5FBF14BB-8E12-4F16-8C44-88C8E154F326}" destId="{4FDC937C-4A3F-4130-B06E-3A5A0A2C810B}" srcOrd="1" destOrd="0" presId="urn:microsoft.com/office/officeart/2005/8/layout/chevron2"/>
    <dgm:cxn modelId="{C0B8ED1E-D29A-4A8B-B0B0-9DEF1A34503C}" type="presParOf" srcId="{5FBF14BB-8E12-4F16-8C44-88C8E154F326}" destId="{F2F27804-E2CD-4E6F-A729-5919A9193002}" srcOrd="2" destOrd="0" presId="urn:microsoft.com/office/officeart/2005/8/layout/chevron2"/>
    <dgm:cxn modelId="{5B85A9A5-0012-473E-BEC9-13921CB16EAA}" type="presParOf" srcId="{F2F27804-E2CD-4E6F-A729-5919A9193002}" destId="{7595C669-806E-483D-AADF-8C5D96C323AF}" srcOrd="0" destOrd="0" presId="urn:microsoft.com/office/officeart/2005/8/layout/chevron2"/>
    <dgm:cxn modelId="{2F295E31-4227-4CE1-8181-80FC6CF704B6}" type="presParOf" srcId="{F2F27804-E2CD-4E6F-A729-5919A9193002}" destId="{D77A86E9-0814-4838-8D78-01235F0B2FFD}" srcOrd="1" destOrd="0" presId="urn:microsoft.com/office/officeart/2005/8/layout/chevron2"/>
    <dgm:cxn modelId="{CDDC00BE-7E92-4BCD-AB77-DE1DD1DFE4EF}" type="presParOf" srcId="{5FBF14BB-8E12-4F16-8C44-88C8E154F326}" destId="{9EAA53B2-F932-4DDE-8132-11BA093847F9}" srcOrd="3" destOrd="0" presId="urn:microsoft.com/office/officeart/2005/8/layout/chevron2"/>
    <dgm:cxn modelId="{112C2460-C9D7-4BFA-9C52-7762698857EE}" type="presParOf" srcId="{5FBF14BB-8E12-4F16-8C44-88C8E154F326}" destId="{DE3325F1-FC8E-41D6-AD85-792F3F88A83E}" srcOrd="4" destOrd="0" presId="urn:microsoft.com/office/officeart/2005/8/layout/chevron2"/>
    <dgm:cxn modelId="{EA06D444-5971-4C33-8549-42AB7AE80225}" type="presParOf" srcId="{DE3325F1-FC8E-41D6-AD85-792F3F88A83E}" destId="{65A13ECB-D2B9-48B4-A5D7-D87B96B021AA}" srcOrd="0" destOrd="0" presId="urn:microsoft.com/office/officeart/2005/8/layout/chevron2"/>
    <dgm:cxn modelId="{76BB070A-7F26-484B-9419-D6DD9EC3DBD0}" type="presParOf" srcId="{DE3325F1-FC8E-41D6-AD85-792F3F88A83E}" destId="{D806D6E1-CDBF-47D3-8C68-05891615D9E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AFC4D3-0E31-4860-B516-8C32C7E258B3}" type="doc">
      <dgm:prSet loTypeId="urn:microsoft.com/office/officeart/2005/8/layout/chevron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332A7B4-E888-42E4-BD9C-6EE4A9DAAFCB}">
      <dgm:prSet phldrT="[Текст]" phldr="1"/>
      <dgm:spPr/>
      <dgm:t>
        <a:bodyPr/>
        <a:lstStyle/>
        <a:p>
          <a:endParaRPr lang="ru-RU" dirty="0"/>
        </a:p>
      </dgm:t>
    </dgm:pt>
    <dgm:pt modelId="{ED97D818-44B8-4BB3-9955-0B3A01693167}" type="parTrans" cxnId="{9EA4EE63-1C5C-4C36-9960-A60A7C327639}">
      <dgm:prSet/>
      <dgm:spPr/>
      <dgm:t>
        <a:bodyPr/>
        <a:lstStyle/>
        <a:p>
          <a:endParaRPr lang="ru-RU"/>
        </a:p>
      </dgm:t>
    </dgm:pt>
    <dgm:pt modelId="{DEA30E88-DFB4-402E-B822-EC8077B9998F}" type="sibTrans" cxnId="{9EA4EE63-1C5C-4C36-9960-A60A7C327639}">
      <dgm:prSet/>
      <dgm:spPr/>
      <dgm:t>
        <a:bodyPr/>
        <a:lstStyle/>
        <a:p>
          <a:endParaRPr lang="ru-RU"/>
        </a:p>
      </dgm:t>
    </dgm:pt>
    <dgm:pt modelId="{E96BD123-2E8F-4AD6-A1AE-57698FA44BAB}">
      <dgm:prSet phldrT="[Текст]"/>
      <dgm:spPr/>
      <dgm:t>
        <a:bodyPr/>
        <a:lstStyle/>
        <a:p>
          <a:pPr algn="just"/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Контроль дотримання нормативних документів 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35E50E-8B23-4F2B-9843-BD9EEC1CB979}" type="parTrans" cxnId="{9AE5C7FE-2FF0-4B38-ABCA-F20AE6FD7C75}">
      <dgm:prSet/>
      <dgm:spPr/>
      <dgm:t>
        <a:bodyPr/>
        <a:lstStyle/>
        <a:p>
          <a:endParaRPr lang="ru-RU"/>
        </a:p>
      </dgm:t>
    </dgm:pt>
    <dgm:pt modelId="{F9A4FC4C-BE74-4CB8-AFC9-3FD0A471E591}" type="sibTrans" cxnId="{9AE5C7FE-2FF0-4B38-ABCA-F20AE6FD7C75}">
      <dgm:prSet/>
      <dgm:spPr/>
      <dgm:t>
        <a:bodyPr/>
        <a:lstStyle/>
        <a:p>
          <a:endParaRPr lang="ru-RU"/>
        </a:p>
      </dgm:t>
    </dgm:pt>
    <dgm:pt modelId="{C352D62A-A611-45A7-8CB8-DC7B4CE77C9A}">
      <dgm:prSet phldrT="[Текст]" phldr="1"/>
      <dgm:spPr/>
      <dgm:t>
        <a:bodyPr/>
        <a:lstStyle/>
        <a:p>
          <a:endParaRPr lang="ru-RU"/>
        </a:p>
      </dgm:t>
    </dgm:pt>
    <dgm:pt modelId="{7A818E8D-72AB-41BB-B2D7-8919EC0CCAAB}" type="parTrans" cxnId="{40897B91-F6E5-448E-B160-0ED865599512}">
      <dgm:prSet/>
      <dgm:spPr/>
      <dgm:t>
        <a:bodyPr/>
        <a:lstStyle/>
        <a:p>
          <a:endParaRPr lang="ru-RU"/>
        </a:p>
      </dgm:t>
    </dgm:pt>
    <dgm:pt modelId="{83056FF1-6F61-4495-9C3D-4277F8278C33}" type="sibTrans" cxnId="{40897B91-F6E5-448E-B160-0ED865599512}">
      <dgm:prSet/>
      <dgm:spPr/>
      <dgm:t>
        <a:bodyPr/>
        <a:lstStyle/>
        <a:p>
          <a:endParaRPr lang="ru-RU"/>
        </a:p>
      </dgm:t>
    </dgm:pt>
    <dgm:pt modelId="{7356DACF-467B-4FA6-9524-7A381924EFB3}">
      <dgm:prSet phldrT="[Текст]"/>
      <dgm:spPr/>
      <dgm:t>
        <a:bodyPr/>
        <a:lstStyle/>
        <a:p>
          <a:pPr algn="just"/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Контроль роботи з документацією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15ADEE-9732-41DE-9B5F-8C6F798E7734}" type="parTrans" cxnId="{6533134F-60E4-4CAA-BEEB-F3660C33805D}">
      <dgm:prSet/>
      <dgm:spPr/>
      <dgm:t>
        <a:bodyPr/>
        <a:lstStyle/>
        <a:p>
          <a:endParaRPr lang="ru-RU"/>
        </a:p>
      </dgm:t>
    </dgm:pt>
    <dgm:pt modelId="{E58F916D-0AE4-493B-84B2-B89F15E9F3C4}" type="sibTrans" cxnId="{6533134F-60E4-4CAA-BEEB-F3660C33805D}">
      <dgm:prSet/>
      <dgm:spPr/>
      <dgm:t>
        <a:bodyPr/>
        <a:lstStyle/>
        <a:p>
          <a:endParaRPr lang="ru-RU"/>
        </a:p>
      </dgm:t>
    </dgm:pt>
    <dgm:pt modelId="{AD5E9742-5297-4C15-8886-DB22C46E6971}">
      <dgm:prSet phldrT="[Текст]" phldr="1"/>
      <dgm:spPr/>
      <dgm:t>
        <a:bodyPr/>
        <a:lstStyle/>
        <a:p>
          <a:endParaRPr lang="ru-RU"/>
        </a:p>
      </dgm:t>
    </dgm:pt>
    <dgm:pt modelId="{8899A4CD-37AD-4E5E-ADBE-B17118CD28FF}" type="parTrans" cxnId="{E81F8F65-DD44-4AEC-89B1-7D228E1E83E3}">
      <dgm:prSet/>
      <dgm:spPr/>
      <dgm:t>
        <a:bodyPr/>
        <a:lstStyle/>
        <a:p>
          <a:endParaRPr lang="ru-RU"/>
        </a:p>
      </dgm:t>
    </dgm:pt>
    <dgm:pt modelId="{D2765C8E-479C-49F2-808D-2A222B90697E}" type="sibTrans" cxnId="{E81F8F65-DD44-4AEC-89B1-7D228E1E83E3}">
      <dgm:prSet/>
      <dgm:spPr/>
      <dgm:t>
        <a:bodyPr/>
        <a:lstStyle/>
        <a:p>
          <a:endParaRPr lang="ru-RU"/>
        </a:p>
      </dgm:t>
    </dgm:pt>
    <dgm:pt modelId="{14F02AAB-093D-4300-9E8F-47F331DF86A8}">
      <dgm:prSet phldrT="[Текст]"/>
      <dgm:spPr/>
      <dgm:t>
        <a:bodyPr/>
        <a:lstStyle/>
        <a:p>
          <a:pPr algn="just"/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Контроль забезпечення стандарту освіти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FA73EA-3753-4149-BC35-B0F34C664638}" type="parTrans" cxnId="{D79C0970-F49D-40A8-9D99-5B934DDA9C6E}">
      <dgm:prSet/>
      <dgm:spPr/>
      <dgm:t>
        <a:bodyPr/>
        <a:lstStyle/>
        <a:p>
          <a:endParaRPr lang="ru-RU"/>
        </a:p>
      </dgm:t>
    </dgm:pt>
    <dgm:pt modelId="{EFC129DE-6B9A-4012-AB3C-308E27429C1C}" type="sibTrans" cxnId="{D79C0970-F49D-40A8-9D99-5B934DDA9C6E}">
      <dgm:prSet/>
      <dgm:spPr/>
      <dgm:t>
        <a:bodyPr/>
        <a:lstStyle/>
        <a:p>
          <a:endParaRPr lang="ru-RU"/>
        </a:p>
      </dgm:t>
    </dgm:pt>
    <dgm:pt modelId="{F54F5D48-B00A-4A97-A019-B3331DEEAA92}">
      <dgm:prSet phldrT="[Текст]"/>
      <dgm:spPr/>
      <dgm:t>
        <a:bodyPr/>
        <a:lstStyle/>
        <a:p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6A1EE6-9E62-499F-85EF-511B2A17183C}" type="parTrans" cxnId="{887D870F-5E4E-49D9-A7C1-766855138A28}">
      <dgm:prSet/>
      <dgm:spPr/>
      <dgm:t>
        <a:bodyPr/>
        <a:lstStyle/>
        <a:p>
          <a:endParaRPr lang="ru-RU"/>
        </a:p>
      </dgm:t>
    </dgm:pt>
    <dgm:pt modelId="{4C5D229D-533B-479B-BF3C-116846C3041F}" type="sibTrans" cxnId="{887D870F-5E4E-49D9-A7C1-766855138A28}">
      <dgm:prSet/>
      <dgm:spPr/>
      <dgm:t>
        <a:bodyPr/>
        <a:lstStyle/>
        <a:p>
          <a:endParaRPr lang="ru-RU"/>
        </a:p>
      </dgm:t>
    </dgm:pt>
    <dgm:pt modelId="{B55BAAA8-235E-4457-BE84-569600E6E59E}">
      <dgm:prSet/>
      <dgm:spPr/>
      <dgm:t>
        <a:bodyPr/>
        <a:lstStyle/>
        <a:p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C64F18-47DD-410A-BBA9-A7A46765DDC1}" type="parTrans" cxnId="{B1F67636-C067-452A-8625-398E079B28BC}">
      <dgm:prSet/>
      <dgm:spPr/>
      <dgm:t>
        <a:bodyPr/>
        <a:lstStyle/>
        <a:p>
          <a:endParaRPr lang="ru-RU"/>
        </a:p>
      </dgm:t>
    </dgm:pt>
    <dgm:pt modelId="{30DCC633-0FF4-4FAD-92DE-D4FF9E4F818A}" type="sibTrans" cxnId="{B1F67636-C067-452A-8625-398E079B28BC}">
      <dgm:prSet/>
      <dgm:spPr/>
      <dgm:t>
        <a:bodyPr/>
        <a:lstStyle/>
        <a:p>
          <a:endParaRPr lang="ru-RU"/>
        </a:p>
      </dgm:t>
    </dgm:pt>
    <dgm:pt modelId="{19244230-9BEC-4D18-903A-73C8820EFD73}">
      <dgm:prSet/>
      <dgm:spPr/>
      <dgm:t>
        <a:bodyPr/>
        <a:lstStyle/>
        <a:p>
          <a:pPr algn="just"/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Контроль і управління роботою ГПД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79C849-FEFA-4332-9D82-9ED52324214D}" type="parTrans" cxnId="{9BFDBCE1-565E-45D7-BD48-4461D8138752}">
      <dgm:prSet/>
      <dgm:spPr/>
    </dgm:pt>
    <dgm:pt modelId="{6A7F78DA-D87B-4FFC-B18D-AE89DA1618E4}" type="sibTrans" cxnId="{9BFDBCE1-565E-45D7-BD48-4461D8138752}">
      <dgm:prSet/>
      <dgm:spPr/>
    </dgm:pt>
    <dgm:pt modelId="{E82F496C-91E7-4D5E-BD07-2295AD8D0630}">
      <dgm:prSet/>
      <dgm:spPr/>
      <dgm:t>
        <a:bodyPr/>
        <a:lstStyle/>
        <a:p>
          <a:r>
            <a:rPr lang="uk-UA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Контроль роботи з кадрами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89AE6-3D3D-4C7E-AC19-D023844044B1}" type="parTrans" cxnId="{B1E77E5B-2DB9-4C32-AA7D-948D7ECB807A}">
      <dgm:prSet/>
      <dgm:spPr/>
    </dgm:pt>
    <dgm:pt modelId="{61E4003E-7000-45D1-85D2-525AFAB31DAF}" type="sibTrans" cxnId="{B1E77E5B-2DB9-4C32-AA7D-948D7ECB807A}">
      <dgm:prSet/>
      <dgm:spPr/>
    </dgm:pt>
    <dgm:pt modelId="{417B8AF0-D057-4C8A-A7AB-E7864D523595}" type="pres">
      <dgm:prSet presAssocID="{41AFC4D3-0E31-4860-B516-8C32C7E258B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BEEA17-7B07-4C43-91F1-72BDA39F1A6B}" type="pres">
      <dgm:prSet presAssocID="{F332A7B4-E888-42E4-BD9C-6EE4A9DAAFCB}" presName="composite" presStyleCnt="0"/>
      <dgm:spPr/>
    </dgm:pt>
    <dgm:pt modelId="{6A29857A-CCB6-4AEC-854E-EB905FDFA70C}" type="pres">
      <dgm:prSet presAssocID="{F332A7B4-E888-42E4-BD9C-6EE4A9DAAFC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27F25-A4AF-4D15-9B92-2155ACB43705}" type="pres">
      <dgm:prSet presAssocID="{F332A7B4-E888-42E4-BD9C-6EE4A9DAAFC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EC264-A6DC-43DB-A93B-F58E040E1DAA}" type="pres">
      <dgm:prSet presAssocID="{DEA30E88-DFB4-402E-B822-EC8077B9998F}" presName="sp" presStyleCnt="0"/>
      <dgm:spPr/>
    </dgm:pt>
    <dgm:pt modelId="{46619A82-A10A-4C25-AF38-184BEE9923D9}" type="pres">
      <dgm:prSet presAssocID="{C352D62A-A611-45A7-8CB8-DC7B4CE77C9A}" presName="composite" presStyleCnt="0"/>
      <dgm:spPr/>
    </dgm:pt>
    <dgm:pt modelId="{044C4B7A-5985-45A9-91DA-9B37C9AE3FEC}" type="pres">
      <dgm:prSet presAssocID="{C352D62A-A611-45A7-8CB8-DC7B4CE77C9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518ED-D7F6-40F1-82A9-F0CA695D6035}" type="pres">
      <dgm:prSet presAssocID="{C352D62A-A611-45A7-8CB8-DC7B4CE77C9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518C76-C91C-4088-886A-A55B9F78B5FB}" type="pres">
      <dgm:prSet presAssocID="{83056FF1-6F61-4495-9C3D-4277F8278C33}" presName="sp" presStyleCnt="0"/>
      <dgm:spPr/>
    </dgm:pt>
    <dgm:pt modelId="{3CB86D90-5A46-4555-A7CE-25D5A6529C68}" type="pres">
      <dgm:prSet presAssocID="{AD5E9742-5297-4C15-8886-DB22C46E6971}" presName="composite" presStyleCnt="0"/>
      <dgm:spPr/>
    </dgm:pt>
    <dgm:pt modelId="{0A56237D-4B44-4B0A-9829-754CF7D32EB5}" type="pres">
      <dgm:prSet presAssocID="{AD5E9742-5297-4C15-8886-DB22C46E697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3898A-C349-48B1-BAB3-DA9754F9F1EA}" type="pres">
      <dgm:prSet presAssocID="{AD5E9742-5297-4C15-8886-DB22C46E697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BEAC9-212A-4923-A14F-C08B48D79203}" type="pres">
      <dgm:prSet presAssocID="{D2765C8E-479C-49F2-808D-2A222B90697E}" presName="sp" presStyleCnt="0"/>
      <dgm:spPr/>
    </dgm:pt>
    <dgm:pt modelId="{4652DCB1-3033-4449-B9D8-1CC8D1F30D9A}" type="pres">
      <dgm:prSet presAssocID="{F54F5D48-B00A-4A97-A019-B3331DEEAA92}" presName="composite" presStyleCnt="0"/>
      <dgm:spPr/>
    </dgm:pt>
    <dgm:pt modelId="{72E261E6-FD1E-4E2A-9A60-70744CFCA8EB}" type="pres">
      <dgm:prSet presAssocID="{F54F5D48-B00A-4A97-A019-B3331DEEAA9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F3CB8F-1DA6-41F3-9872-DA033FB2D75D}" type="pres">
      <dgm:prSet presAssocID="{F54F5D48-B00A-4A97-A019-B3331DEEAA9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22FEB-CA66-4717-A44E-D19C53F3E2DF}" type="pres">
      <dgm:prSet presAssocID="{4C5D229D-533B-479B-BF3C-116846C3041F}" presName="sp" presStyleCnt="0"/>
      <dgm:spPr/>
    </dgm:pt>
    <dgm:pt modelId="{37E78854-3B51-4EAC-A15C-CE2C7A891D0D}" type="pres">
      <dgm:prSet presAssocID="{B55BAAA8-235E-4457-BE84-569600E6E59E}" presName="composite" presStyleCnt="0"/>
      <dgm:spPr/>
    </dgm:pt>
    <dgm:pt modelId="{92043512-ADD8-489B-87E6-0D8BF33421AD}" type="pres">
      <dgm:prSet presAssocID="{B55BAAA8-235E-4457-BE84-569600E6E59E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0FD7E3-C412-4736-A62E-FCB1D0AF993B}" type="pres">
      <dgm:prSet presAssocID="{B55BAAA8-235E-4457-BE84-569600E6E59E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4DC3D-E11B-410C-BB42-425A151BD39C}" type="presOf" srcId="{19244230-9BEC-4D18-903A-73C8820EFD73}" destId="{92F3CB8F-1DA6-41F3-9872-DA033FB2D75D}" srcOrd="0" destOrd="0" presId="urn:microsoft.com/office/officeart/2005/8/layout/chevron2"/>
    <dgm:cxn modelId="{1CA05B15-5237-4893-9A75-80F3FB1707E8}" type="presOf" srcId="{14F02AAB-093D-4300-9E8F-47F331DF86A8}" destId="{8003898A-C349-48B1-BAB3-DA9754F9F1EA}" srcOrd="0" destOrd="0" presId="urn:microsoft.com/office/officeart/2005/8/layout/chevron2"/>
    <dgm:cxn modelId="{37307704-DF76-41F5-9E12-1C75049CE37B}" type="presOf" srcId="{F54F5D48-B00A-4A97-A019-B3331DEEAA92}" destId="{72E261E6-FD1E-4E2A-9A60-70744CFCA8EB}" srcOrd="0" destOrd="0" presId="urn:microsoft.com/office/officeart/2005/8/layout/chevron2"/>
    <dgm:cxn modelId="{28D42FDB-AA6A-4608-946D-67862798BBB8}" type="presOf" srcId="{E82F496C-91E7-4D5E-BD07-2295AD8D0630}" destId="{EB0FD7E3-C412-4736-A62E-FCB1D0AF993B}" srcOrd="0" destOrd="0" presId="urn:microsoft.com/office/officeart/2005/8/layout/chevron2"/>
    <dgm:cxn modelId="{B1F67636-C067-452A-8625-398E079B28BC}" srcId="{41AFC4D3-0E31-4860-B516-8C32C7E258B3}" destId="{B55BAAA8-235E-4457-BE84-569600E6E59E}" srcOrd="4" destOrd="0" parTransId="{8BC64F18-47DD-410A-BBA9-A7A46765DDC1}" sibTransId="{30DCC633-0FF4-4FAD-92DE-D4FF9E4F818A}"/>
    <dgm:cxn modelId="{D79C0970-F49D-40A8-9D99-5B934DDA9C6E}" srcId="{AD5E9742-5297-4C15-8886-DB22C46E6971}" destId="{14F02AAB-093D-4300-9E8F-47F331DF86A8}" srcOrd="0" destOrd="0" parTransId="{50FA73EA-3753-4149-BC35-B0F34C664638}" sibTransId="{EFC129DE-6B9A-4012-AB3C-308E27429C1C}"/>
    <dgm:cxn modelId="{6533134F-60E4-4CAA-BEEB-F3660C33805D}" srcId="{C352D62A-A611-45A7-8CB8-DC7B4CE77C9A}" destId="{7356DACF-467B-4FA6-9524-7A381924EFB3}" srcOrd="0" destOrd="0" parTransId="{EC15ADEE-9732-41DE-9B5F-8C6F798E7734}" sibTransId="{E58F916D-0AE4-493B-84B2-B89F15E9F3C4}"/>
    <dgm:cxn modelId="{6FEF4CF8-787F-45CB-8B67-E3C924ABBB54}" type="presOf" srcId="{41AFC4D3-0E31-4860-B516-8C32C7E258B3}" destId="{417B8AF0-D057-4C8A-A7AB-E7864D523595}" srcOrd="0" destOrd="0" presId="urn:microsoft.com/office/officeart/2005/8/layout/chevron2"/>
    <dgm:cxn modelId="{9BFDBCE1-565E-45D7-BD48-4461D8138752}" srcId="{F54F5D48-B00A-4A97-A019-B3331DEEAA92}" destId="{19244230-9BEC-4D18-903A-73C8820EFD73}" srcOrd="0" destOrd="0" parTransId="{5A79C849-FEFA-4332-9D82-9ED52324214D}" sibTransId="{6A7F78DA-D87B-4FFC-B18D-AE89DA1618E4}"/>
    <dgm:cxn modelId="{887D870F-5E4E-49D9-A7C1-766855138A28}" srcId="{41AFC4D3-0E31-4860-B516-8C32C7E258B3}" destId="{F54F5D48-B00A-4A97-A019-B3331DEEAA92}" srcOrd="3" destOrd="0" parTransId="{006A1EE6-9E62-499F-85EF-511B2A17183C}" sibTransId="{4C5D229D-533B-479B-BF3C-116846C3041F}"/>
    <dgm:cxn modelId="{949C5189-EA4E-4BB0-911D-FF7C911EED71}" type="presOf" srcId="{AD5E9742-5297-4C15-8886-DB22C46E6971}" destId="{0A56237D-4B44-4B0A-9829-754CF7D32EB5}" srcOrd="0" destOrd="0" presId="urn:microsoft.com/office/officeart/2005/8/layout/chevron2"/>
    <dgm:cxn modelId="{54831C63-B653-4491-B308-D05794894F3A}" type="presOf" srcId="{B55BAAA8-235E-4457-BE84-569600E6E59E}" destId="{92043512-ADD8-489B-87E6-0D8BF33421AD}" srcOrd="0" destOrd="0" presId="urn:microsoft.com/office/officeart/2005/8/layout/chevron2"/>
    <dgm:cxn modelId="{3726096C-16FB-4CD9-B469-3DF5CC093751}" type="presOf" srcId="{E96BD123-2E8F-4AD6-A1AE-57698FA44BAB}" destId="{EC927F25-A4AF-4D15-9B92-2155ACB43705}" srcOrd="0" destOrd="0" presId="urn:microsoft.com/office/officeart/2005/8/layout/chevron2"/>
    <dgm:cxn modelId="{9EA4EE63-1C5C-4C36-9960-A60A7C327639}" srcId="{41AFC4D3-0E31-4860-B516-8C32C7E258B3}" destId="{F332A7B4-E888-42E4-BD9C-6EE4A9DAAFCB}" srcOrd="0" destOrd="0" parTransId="{ED97D818-44B8-4BB3-9955-0B3A01693167}" sibTransId="{DEA30E88-DFB4-402E-B822-EC8077B9998F}"/>
    <dgm:cxn modelId="{BB890EB2-349E-4D63-9F02-54BBE9051346}" type="presOf" srcId="{C352D62A-A611-45A7-8CB8-DC7B4CE77C9A}" destId="{044C4B7A-5985-45A9-91DA-9B37C9AE3FEC}" srcOrd="0" destOrd="0" presId="urn:microsoft.com/office/officeart/2005/8/layout/chevron2"/>
    <dgm:cxn modelId="{9AE5C7FE-2FF0-4B38-ABCA-F20AE6FD7C75}" srcId="{F332A7B4-E888-42E4-BD9C-6EE4A9DAAFCB}" destId="{E96BD123-2E8F-4AD6-A1AE-57698FA44BAB}" srcOrd="0" destOrd="0" parTransId="{B835E50E-8B23-4F2B-9843-BD9EEC1CB979}" sibTransId="{F9A4FC4C-BE74-4CB8-AFC9-3FD0A471E591}"/>
    <dgm:cxn modelId="{40897B91-F6E5-448E-B160-0ED865599512}" srcId="{41AFC4D3-0E31-4860-B516-8C32C7E258B3}" destId="{C352D62A-A611-45A7-8CB8-DC7B4CE77C9A}" srcOrd="1" destOrd="0" parTransId="{7A818E8D-72AB-41BB-B2D7-8919EC0CCAAB}" sibTransId="{83056FF1-6F61-4495-9C3D-4277F8278C33}"/>
    <dgm:cxn modelId="{E81F8F65-DD44-4AEC-89B1-7D228E1E83E3}" srcId="{41AFC4D3-0E31-4860-B516-8C32C7E258B3}" destId="{AD5E9742-5297-4C15-8886-DB22C46E6971}" srcOrd="2" destOrd="0" parTransId="{8899A4CD-37AD-4E5E-ADBE-B17118CD28FF}" sibTransId="{D2765C8E-479C-49F2-808D-2A222B90697E}"/>
    <dgm:cxn modelId="{C97BA56E-5027-49C2-A7F2-741237BBD212}" type="presOf" srcId="{7356DACF-467B-4FA6-9524-7A381924EFB3}" destId="{56B518ED-D7F6-40F1-82A9-F0CA695D6035}" srcOrd="0" destOrd="0" presId="urn:microsoft.com/office/officeart/2005/8/layout/chevron2"/>
    <dgm:cxn modelId="{84298347-E3A2-4866-98B8-E1109B54053F}" type="presOf" srcId="{F332A7B4-E888-42E4-BD9C-6EE4A9DAAFCB}" destId="{6A29857A-CCB6-4AEC-854E-EB905FDFA70C}" srcOrd="0" destOrd="0" presId="urn:microsoft.com/office/officeart/2005/8/layout/chevron2"/>
    <dgm:cxn modelId="{B1E77E5B-2DB9-4C32-AA7D-948D7ECB807A}" srcId="{B55BAAA8-235E-4457-BE84-569600E6E59E}" destId="{E82F496C-91E7-4D5E-BD07-2295AD8D0630}" srcOrd="0" destOrd="0" parTransId="{DC989AE6-3D3D-4C7E-AC19-D023844044B1}" sibTransId="{61E4003E-7000-45D1-85D2-525AFAB31DAF}"/>
    <dgm:cxn modelId="{A8388616-FB85-4747-A404-326F22213178}" type="presParOf" srcId="{417B8AF0-D057-4C8A-A7AB-E7864D523595}" destId="{D2BEEA17-7B07-4C43-91F1-72BDA39F1A6B}" srcOrd="0" destOrd="0" presId="urn:microsoft.com/office/officeart/2005/8/layout/chevron2"/>
    <dgm:cxn modelId="{70473AB9-DD9C-43D9-A8F9-E362745B4DCA}" type="presParOf" srcId="{D2BEEA17-7B07-4C43-91F1-72BDA39F1A6B}" destId="{6A29857A-CCB6-4AEC-854E-EB905FDFA70C}" srcOrd="0" destOrd="0" presId="urn:microsoft.com/office/officeart/2005/8/layout/chevron2"/>
    <dgm:cxn modelId="{D77AA2D0-244E-42D6-903B-F4E9DFE17830}" type="presParOf" srcId="{D2BEEA17-7B07-4C43-91F1-72BDA39F1A6B}" destId="{EC927F25-A4AF-4D15-9B92-2155ACB43705}" srcOrd="1" destOrd="0" presId="urn:microsoft.com/office/officeart/2005/8/layout/chevron2"/>
    <dgm:cxn modelId="{A415885B-6BE7-48D9-BC22-AB4B67403510}" type="presParOf" srcId="{417B8AF0-D057-4C8A-A7AB-E7864D523595}" destId="{72FEC264-A6DC-43DB-A93B-F58E040E1DAA}" srcOrd="1" destOrd="0" presId="urn:microsoft.com/office/officeart/2005/8/layout/chevron2"/>
    <dgm:cxn modelId="{0ED6D70B-9B9B-4DB8-8C4F-E9776EB08939}" type="presParOf" srcId="{417B8AF0-D057-4C8A-A7AB-E7864D523595}" destId="{46619A82-A10A-4C25-AF38-184BEE9923D9}" srcOrd="2" destOrd="0" presId="urn:microsoft.com/office/officeart/2005/8/layout/chevron2"/>
    <dgm:cxn modelId="{79EC02F5-D04B-4F2D-9729-C8E3C8598161}" type="presParOf" srcId="{46619A82-A10A-4C25-AF38-184BEE9923D9}" destId="{044C4B7A-5985-45A9-91DA-9B37C9AE3FEC}" srcOrd="0" destOrd="0" presId="urn:microsoft.com/office/officeart/2005/8/layout/chevron2"/>
    <dgm:cxn modelId="{27DBA393-328D-4D7B-9BFA-DDDB86B94BE3}" type="presParOf" srcId="{46619A82-A10A-4C25-AF38-184BEE9923D9}" destId="{56B518ED-D7F6-40F1-82A9-F0CA695D6035}" srcOrd="1" destOrd="0" presId="urn:microsoft.com/office/officeart/2005/8/layout/chevron2"/>
    <dgm:cxn modelId="{AF55BE6D-0594-4E20-8011-7F9DCC57594A}" type="presParOf" srcId="{417B8AF0-D057-4C8A-A7AB-E7864D523595}" destId="{45518C76-C91C-4088-886A-A55B9F78B5FB}" srcOrd="3" destOrd="0" presId="urn:microsoft.com/office/officeart/2005/8/layout/chevron2"/>
    <dgm:cxn modelId="{B236B163-81B6-447F-B7F7-62D3D172C46D}" type="presParOf" srcId="{417B8AF0-D057-4C8A-A7AB-E7864D523595}" destId="{3CB86D90-5A46-4555-A7CE-25D5A6529C68}" srcOrd="4" destOrd="0" presId="urn:microsoft.com/office/officeart/2005/8/layout/chevron2"/>
    <dgm:cxn modelId="{423BE1A1-D3C1-4C9A-8CC6-5399DC418C36}" type="presParOf" srcId="{3CB86D90-5A46-4555-A7CE-25D5A6529C68}" destId="{0A56237D-4B44-4B0A-9829-754CF7D32EB5}" srcOrd="0" destOrd="0" presId="urn:microsoft.com/office/officeart/2005/8/layout/chevron2"/>
    <dgm:cxn modelId="{575402FD-33E3-4628-807F-F89B13EEFD95}" type="presParOf" srcId="{3CB86D90-5A46-4555-A7CE-25D5A6529C68}" destId="{8003898A-C349-48B1-BAB3-DA9754F9F1EA}" srcOrd="1" destOrd="0" presId="urn:microsoft.com/office/officeart/2005/8/layout/chevron2"/>
    <dgm:cxn modelId="{B9F4ECF1-556F-4C9D-B384-6C3B75F6236A}" type="presParOf" srcId="{417B8AF0-D057-4C8A-A7AB-E7864D523595}" destId="{34FBEAC9-212A-4923-A14F-C08B48D79203}" srcOrd="5" destOrd="0" presId="urn:microsoft.com/office/officeart/2005/8/layout/chevron2"/>
    <dgm:cxn modelId="{D730CCFD-8E9D-410F-8E5B-5536DD7043B3}" type="presParOf" srcId="{417B8AF0-D057-4C8A-A7AB-E7864D523595}" destId="{4652DCB1-3033-4449-B9D8-1CC8D1F30D9A}" srcOrd="6" destOrd="0" presId="urn:microsoft.com/office/officeart/2005/8/layout/chevron2"/>
    <dgm:cxn modelId="{EAFA9312-11B3-42B2-BB99-0F15EBF701CA}" type="presParOf" srcId="{4652DCB1-3033-4449-B9D8-1CC8D1F30D9A}" destId="{72E261E6-FD1E-4E2A-9A60-70744CFCA8EB}" srcOrd="0" destOrd="0" presId="urn:microsoft.com/office/officeart/2005/8/layout/chevron2"/>
    <dgm:cxn modelId="{585912CB-F3C0-4136-A164-AD393A23D701}" type="presParOf" srcId="{4652DCB1-3033-4449-B9D8-1CC8D1F30D9A}" destId="{92F3CB8F-1DA6-41F3-9872-DA033FB2D75D}" srcOrd="1" destOrd="0" presId="urn:microsoft.com/office/officeart/2005/8/layout/chevron2"/>
    <dgm:cxn modelId="{2FD69215-60D3-4281-9D91-90DB4C0EDE09}" type="presParOf" srcId="{417B8AF0-D057-4C8A-A7AB-E7864D523595}" destId="{DC822FEB-CA66-4717-A44E-D19C53F3E2DF}" srcOrd="7" destOrd="0" presId="urn:microsoft.com/office/officeart/2005/8/layout/chevron2"/>
    <dgm:cxn modelId="{0695C3D2-BE52-40C2-9F81-D85522A8ECB3}" type="presParOf" srcId="{417B8AF0-D057-4C8A-A7AB-E7864D523595}" destId="{37E78854-3B51-4EAC-A15C-CE2C7A891D0D}" srcOrd="8" destOrd="0" presId="urn:microsoft.com/office/officeart/2005/8/layout/chevron2"/>
    <dgm:cxn modelId="{7BCAA604-7A49-47CB-98A9-DA3C36DFCAAC}" type="presParOf" srcId="{37E78854-3B51-4EAC-A15C-CE2C7A891D0D}" destId="{92043512-ADD8-489B-87E6-0D8BF33421AD}" srcOrd="0" destOrd="0" presId="urn:microsoft.com/office/officeart/2005/8/layout/chevron2"/>
    <dgm:cxn modelId="{842A2D0B-1E91-4B77-877B-752BF9BB0E83}" type="presParOf" srcId="{37E78854-3B51-4EAC-A15C-CE2C7A891D0D}" destId="{EB0FD7E3-C412-4736-A62E-FCB1D0AF99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F954F-ACF7-4F64-86AB-30B872347140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-5400000">
        <a:off x="1" y="573596"/>
        <a:ext cx="1146297" cy="491270"/>
      </dsp:txXfrm>
    </dsp:sp>
    <dsp:sp modelId="{ED628EB9-073E-4855-9B3B-7A034EA50EF5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/>
        </a:p>
      </dsp:txBody>
      <dsp:txXfrm rot="-5400000">
        <a:off x="1146298" y="52408"/>
        <a:ext cx="7031341" cy="960496"/>
      </dsp:txXfrm>
    </dsp:sp>
    <dsp:sp modelId="{7595C669-806E-483D-AADF-8C5D96C323AF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-5400000">
        <a:off x="1" y="2017346"/>
        <a:ext cx="1146297" cy="491270"/>
      </dsp:txXfrm>
    </dsp:sp>
    <dsp:sp modelId="{D77A86E9-0814-4838-8D78-01235F0B2FFD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/>
        </a:p>
      </dsp:txBody>
      <dsp:txXfrm rot="-5400000">
        <a:off x="1146298" y="1496158"/>
        <a:ext cx="7031341" cy="960496"/>
      </dsp:txXfrm>
    </dsp:sp>
    <dsp:sp modelId="{65A13ECB-D2B9-48B4-A5D7-D87B96B021AA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-5400000">
        <a:off x="1" y="3461096"/>
        <a:ext cx="1146297" cy="491270"/>
      </dsp:txXfrm>
    </dsp:sp>
    <dsp:sp modelId="{D806D6E1-CDBF-47D3-8C68-05891615D9E5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000" kern="1200"/>
        </a:p>
      </dsp:txBody>
      <dsp:txXfrm rot="-5400000">
        <a:off x="1146298" y="2939908"/>
        <a:ext cx="7031341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9857A-CCB6-4AEC-854E-EB905FDFA70C}">
      <dsp:nvSpPr>
        <dsp:cNvPr id="0" name=""/>
        <dsp:cNvSpPr/>
      </dsp:nvSpPr>
      <dsp:spPr>
        <a:xfrm rot="5400000">
          <a:off x="-143740" y="144832"/>
          <a:ext cx="958270" cy="67078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336487"/>
        <a:ext cx="670789" cy="287481"/>
      </dsp:txXfrm>
    </dsp:sp>
    <dsp:sp modelId="{EC927F25-A4AF-4D15-9B92-2155ACB43705}">
      <dsp:nvSpPr>
        <dsp:cNvPr id="0" name=""/>
        <dsp:cNvSpPr/>
      </dsp:nvSpPr>
      <dsp:spPr>
        <a:xfrm rot="5400000">
          <a:off x="4167360" y="-3495479"/>
          <a:ext cx="622875" cy="761601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Контроль дотримання нормативних документів </a:t>
          </a:r>
          <a:endParaRPr lang="ru-RU" sz="27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70789" y="31498"/>
        <a:ext cx="7585612" cy="562063"/>
      </dsp:txXfrm>
    </dsp:sp>
    <dsp:sp modelId="{044C4B7A-5985-45A9-91DA-9B37C9AE3FEC}">
      <dsp:nvSpPr>
        <dsp:cNvPr id="0" name=""/>
        <dsp:cNvSpPr/>
      </dsp:nvSpPr>
      <dsp:spPr>
        <a:xfrm rot="5400000">
          <a:off x="-143740" y="984222"/>
          <a:ext cx="958270" cy="67078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1" y="1175877"/>
        <a:ext cx="670789" cy="287481"/>
      </dsp:txXfrm>
    </dsp:sp>
    <dsp:sp modelId="{56B518ED-D7F6-40F1-82A9-F0CA695D6035}">
      <dsp:nvSpPr>
        <dsp:cNvPr id="0" name=""/>
        <dsp:cNvSpPr/>
      </dsp:nvSpPr>
      <dsp:spPr>
        <a:xfrm rot="5400000">
          <a:off x="4167360" y="-2656089"/>
          <a:ext cx="622875" cy="761601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Контроль роботи з документацією</a:t>
          </a:r>
          <a:endParaRPr lang="ru-RU" sz="27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70789" y="870888"/>
        <a:ext cx="7585612" cy="562063"/>
      </dsp:txXfrm>
    </dsp:sp>
    <dsp:sp modelId="{0A56237D-4B44-4B0A-9829-754CF7D32EB5}">
      <dsp:nvSpPr>
        <dsp:cNvPr id="0" name=""/>
        <dsp:cNvSpPr/>
      </dsp:nvSpPr>
      <dsp:spPr>
        <a:xfrm rot="5400000">
          <a:off x="-143740" y="1823613"/>
          <a:ext cx="958270" cy="67078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5400000">
        <a:off x="1" y="2015268"/>
        <a:ext cx="670789" cy="287481"/>
      </dsp:txXfrm>
    </dsp:sp>
    <dsp:sp modelId="{8003898A-C349-48B1-BAB3-DA9754F9F1EA}">
      <dsp:nvSpPr>
        <dsp:cNvPr id="0" name=""/>
        <dsp:cNvSpPr/>
      </dsp:nvSpPr>
      <dsp:spPr>
        <a:xfrm rot="5400000">
          <a:off x="4167360" y="-1816698"/>
          <a:ext cx="622875" cy="761601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Контроль забезпечення стандарту освіти</a:t>
          </a:r>
          <a:endParaRPr lang="ru-RU" sz="27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70789" y="1710279"/>
        <a:ext cx="7585612" cy="562063"/>
      </dsp:txXfrm>
    </dsp:sp>
    <dsp:sp modelId="{72E261E6-FD1E-4E2A-9A60-70744CFCA8EB}">
      <dsp:nvSpPr>
        <dsp:cNvPr id="0" name=""/>
        <dsp:cNvSpPr/>
      </dsp:nvSpPr>
      <dsp:spPr>
        <a:xfrm rot="5400000">
          <a:off x="-143740" y="2663003"/>
          <a:ext cx="958270" cy="67078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2854658"/>
        <a:ext cx="670789" cy="287481"/>
      </dsp:txXfrm>
    </dsp:sp>
    <dsp:sp modelId="{92F3CB8F-1DA6-41F3-9872-DA033FB2D75D}">
      <dsp:nvSpPr>
        <dsp:cNvPr id="0" name=""/>
        <dsp:cNvSpPr/>
      </dsp:nvSpPr>
      <dsp:spPr>
        <a:xfrm rot="5400000">
          <a:off x="4167360" y="-977308"/>
          <a:ext cx="622875" cy="761601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Контроль і управління роботою ГПД</a:t>
          </a:r>
          <a:endParaRPr lang="ru-RU" sz="27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70789" y="2549669"/>
        <a:ext cx="7585612" cy="562063"/>
      </dsp:txXfrm>
    </dsp:sp>
    <dsp:sp modelId="{92043512-ADD8-489B-87E6-0D8BF33421AD}">
      <dsp:nvSpPr>
        <dsp:cNvPr id="0" name=""/>
        <dsp:cNvSpPr/>
      </dsp:nvSpPr>
      <dsp:spPr>
        <a:xfrm rot="5400000">
          <a:off x="-143740" y="3502394"/>
          <a:ext cx="958270" cy="67078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3694049"/>
        <a:ext cx="670789" cy="287481"/>
      </dsp:txXfrm>
    </dsp:sp>
    <dsp:sp modelId="{EB0FD7E3-C412-4736-A62E-FCB1D0AF993B}">
      <dsp:nvSpPr>
        <dsp:cNvPr id="0" name=""/>
        <dsp:cNvSpPr/>
      </dsp:nvSpPr>
      <dsp:spPr>
        <a:xfrm rot="5400000">
          <a:off x="4167360" y="-137917"/>
          <a:ext cx="622875" cy="761601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Контроль роботи з кадрами</a:t>
          </a:r>
          <a:endParaRPr lang="ru-RU" sz="27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70789" y="3389060"/>
        <a:ext cx="7585612" cy="562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3332-3FAF-4CFF-8885-7E7E813F4F4A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D23D3-DB3C-44BE-80DE-55F499E505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4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05AB-22D7-46BD-B39F-1B9AB08B4D59}" type="datetime1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80D6-7B36-42F5-B830-EEED05D0DB06}" type="datetime1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7D6C-1B40-4050-99E9-FE78ACE2CA3A}" type="datetime1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2028-0A8D-4654-A401-2425644B64FC}" type="datetime1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C9CB-8A03-474C-B38F-D4FE1ED70B0D}" type="datetime1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4CA1-847B-487C-B1FC-E167BD1A72C3}" type="datetime1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A055-83FA-4F36-899F-75BD2E8B0E9B}" type="datetime1">
              <a:rPr lang="ru-RU" smtClean="0"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81AD-E620-4B90-AAC8-8C0381C4BA60}" type="datetime1">
              <a:rPr lang="ru-RU" smtClean="0"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E290-2ECF-4C93-8DE8-6DD0CE381542}" type="datetime1">
              <a:rPr lang="ru-RU" smtClean="0"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DB4-69E6-4381-8098-3375B97802F3}" type="datetime1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C0BD-83DD-42BB-8622-5AECC738A999}" type="datetime1">
              <a:rPr lang="ru-RU" smtClean="0"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94167-E4F2-454F-A681-E7C03E43FF3D}" type="datetime1">
              <a:rPr lang="ru-RU" smtClean="0"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F88E0-365A-4682-929E-2B7F527018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&amp;SHcy;&amp;acy;&amp;bcy;&amp;lcy;&amp;ocy;&amp;ncy; &amp;pcy;&amp;rcy;&amp;iecy;&amp;zcy;&amp;iecy;&amp;ncy;&amp;tcy;&amp;acy;&amp;tscy;&amp;icy;&amp;icy; PowerPoint &quot;&amp;Kcy;&amp;ncy;&amp;icy;&amp;gcy;&amp;icy;&quot;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66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00318" y="548680"/>
            <a:ext cx="6000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Планування </a:t>
            </a:r>
            <a:r>
              <a:rPr lang="uk-UA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організація внутрішньошкільного </a:t>
            </a:r>
            <a:r>
              <a:rPr lang="uk-UA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контролю </a:t>
            </a:r>
          </a:p>
          <a:p>
            <a:pPr algn="ctr"/>
            <a:r>
              <a:rPr lang="uk-UA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школі </a:t>
            </a:r>
            <a:r>
              <a:rPr lang="en-US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uk-UA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ступеня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004048" y="6488151"/>
            <a:ext cx="4040088" cy="3651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Подласенко І.П. </a:t>
            </a:r>
            <a:r>
              <a:rPr lang="ru-RU" b="1" dirty="0" err="1" smtClean="0">
                <a:solidFill>
                  <a:schemeClr val="tx1"/>
                </a:solidFill>
              </a:rPr>
              <a:t>заст</a:t>
            </a:r>
            <a:r>
              <a:rPr lang="ru-RU" b="1" dirty="0" smtClean="0">
                <a:solidFill>
                  <a:schemeClr val="tx1"/>
                </a:solidFill>
              </a:rPr>
              <a:t>. з НВР </a:t>
            </a:r>
            <a:r>
              <a:rPr lang="ru-RU" b="1" dirty="0" err="1" smtClean="0">
                <a:solidFill>
                  <a:schemeClr val="tx1"/>
                </a:solidFill>
              </a:rPr>
              <a:t>Свердловського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ліцею</a:t>
            </a:r>
            <a:r>
              <a:rPr lang="ru-RU" b="1" dirty="0" smtClean="0">
                <a:solidFill>
                  <a:schemeClr val="tx1"/>
                </a:solidFill>
              </a:rPr>
              <a:t> №1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316597"/>
          <a:ext cx="8229600" cy="3093168"/>
        </p:xfrm>
        <a:graphic>
          <a:graphicData uri="http://schemas.openxmlformats.org/drawingml/2006/table">
            <a:tbl>
              <a:tblPr/>
              <a:tblGrid>
                <a:gridCol w="1393919"/>
                <a:gridCol w="1393919"/>
                <a:gridCol w="1327430"/>
                <a:gridCol w="1327430"/>
                <a:gridCol w="1393451"/>
                <a:gridCol w="1393451"/>
              </a:tblGrid>
              <a:tr h="2811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Контроль і управління роботою ГПД.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Організація самопідготовки в ГПД.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Дотримання режиму в ГПД.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Організація ігор під час прогулянок. Перевірка журналів. Мета: оформлення записів у журналах.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Робота з розвитку пізнавального  інтересу учнів у ГПД.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Аналіз роботи за навчальний рік. Перевірка журналів. Мета: якість ведення документації.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1" y="214291"/>
          <a:ext cx="8786876" cy="4417869"/>
        </p:xfrm>
        <a:graphic>
          <a:graphicData uri="http://schemas.openxmlformats.org/drawingml/2006/table">
            <a:tbl>
              <a:tblPr/>
              <a:tblGrid>
                <a:gridCol w="1571639"/>
                <a:gridCol w="1404979"/>
                <a:gridCol w="1417319"/>
                <a:gridCol w="1417319"/>
                <a:gridCol w="1487810"/>
                <a:gridCol w="1487810"/>
              </a:tblGrid>
              <a:tr h="39740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7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 і управління роботою ГПД.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Організація самопідготовки в ГПД.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Дотримання режиму в ГПД.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Організація ігор під час прогулянок. Перевірка журналів. </a:t>
                      </a:r>
                      <a:r>
                        <a:rPr lang="uk-UA" sz="1800" i="1" dirty="0">
                          <a:latin typeface="Times New Roman"/>
                          <a:ea typeface="Calibri"/>
                          <a:cs typeface="Times New Roman"/>
                        </a:rPr>
                        <a:t>Мета: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 оформлення записів у журналах.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Робота з розвитку пізнавального  інтересу учнів у ГПД.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Аналіз роботи за навчальний рік. Перевірка журналів. </a:t>
                      </a:r>
                      <a:r>
                        <a:rPr lang="uk-UA" sz="1800" i="1" dirty="0">
                          <a:latin typeface="Times New Roman"/>
                          <a:ea typeface="Calibri"/>
                          <a:cs typeface="Times New Roman"/>
                        </a:rPr>
                        <a:t>Мета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: якість ведення документації.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03182" y="1600200"/>
          <a:ext cx="7537635" cy="4525963"/>
        </p:xfrm>
        <a:graphic>
          <a:graphicData uri="http://schemas.openxmlformats.org/drawingml/2006/table">
            <a:tbl>
              <a:tblPr/>
              <a:tblGrid>
                <a:gridCol w="1604649"/>
                <a:gridCol w="1604649"/>
                <a:gridCol w="1511598"/>
                <a:gridCol w="1446172"/>
                <a:gridCol w="1370567"/>
              </a:tblGrid>
              <a:tr h="2828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вересень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жовтень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листопад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грудень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Контроль роботи з кадрами.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Організація діяльності МО, мікрогруп учителів по паралелях. Питання підвищення кваліфікації та самоосвіти. Співбесіда з питань календарно- тематичного планування.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Робота з атестації учителів. Засідання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Робота вчителів в МО. Робота наставників з молодими спеціалістами.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Співбесіда з учителями з тематичного планування  на 2 семестр, щодо підсумків1семестру.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45" marR="553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5" y="357166"/>
          <a:ext cx="8786873" cy="5398008"/>
        </p:xfrm>
        <a:graphic>
          <a:graphicData uri="http://schemas.openxmlformats.org/drawingml/2006/table">
            <a:tbl>
              <a:tblPr/>
              <a:tblGrid>
                <a:gridCol w="1870593"/>
                <a:gridCol w="1870592"/>
                <a:gridCol w="1762121"/>
                <a:gridCol w="1685851"/>
                <a:gridCol w="1597716"/>
              </a:tblGrid>
              <a:tr h="3063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вересень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жовтень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листопад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грудень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 роботи з </a:t>
                      </a:r>
                      <a:r>
                        <a:rPr lang="uk-UA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кадрами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Організація діяльності </a:t>
                      </a:r>
                      <a:r>
                        <a:rPr lang="uk-UA" sz="1800" dirty="0" err="1"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, мікрогруп учителів по паралелях. Питання підвищення кваліфікації та самоосвіти. Співбесіда з питань </a:t>
                      </a:r>
                      <a:r>
                        <a:rPr lang="uk-UA" sz="1800" dirty="0" err="1">
                          <a:latin typeface="Times New Roman"/>
                          <a:ea typeface="Calibri"/>
                          <a:cs typeface="Times New Roman"/>
                        </a:rPr>
                        <a:t>календарно-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 тематичного планування.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Робота з атестації учителів. Засідання кафедри.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Робота вчителів в </a:t>
                      </a:r>
                      <a:r>
                        <a:rPr lang="uk-UA" sz="1800" dirty="0" err="1"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. Робота наставників з молодими спеціалістами.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Співбесіда з учителями з тематичного планування  на 2 семестр, щодо підсумків1семестру.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1" y="2035400"/>
          <a:ext cx="8229598" cy="3655562"/>
        </p:xfrm>
        <a:graphic>
          <a:graphicData uri="http://schemas.openxmlformats.org/drawingml/2006/table">
            <a:tbl>
              <a:tblPr/>
              <a:tblGrid>
                <a:gridCol w="1393919"/>
                <a:gridCol w="1393919"/>
                <a:gridCol w="1327430"/>
                <a:gridCol w="1327430"/>
                <a:gridCol w="1393450"/>
                <a:gridCol w="1393450"/>
              </a:tblGrid>
              <a:tr h="2811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Контроль роботи з кадрами.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Перспективний розподіл кадрів на новий навчальний рік.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Реалізація учителями, вихователями теми з самоосвіти..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Співбесіда з учителями про  підсумки методичної роботи за  навчальний рік і про плани на новий рік. Аналіз роботи зарік.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07" y="571480"/>
          <a:ext cx="8858311" cy="5398008"/>
        </p:xfrm>
        <a:graphic>
          <a:graphicData uri="http://schemas.openxmlformats.org/drawingml/2006/table">
            <a:tbl>
              <a:tblPr/>
              <a:tblGrid>
                <a:gridCol w="1643074"/>
                <a:gridCol w="1404979"/>
                <a:gridCol w="1417319"/>
                <a:gridCol w="1417319"/>
                <a:gridCol w="1487810"/>
                <a:gridCol w="1487810"/>
              </a:tblGrid>
              <a:tr h="3249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 роботи з </a:t>
                      </a:r>
                      <a:r>
                        <a:rPr lang="uk-UA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кадрами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Засідання </a:t>
                      </a:r>
                      <a:r>
                        <a:rPr lang="uk-UA" sz="2000" dirty="0" err="1"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, кафедри.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Перспективний розподіл кадрів на новий навчальний рік.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Засідання </a:t>
                      </a:r>
                      <a:r>
                        <a:rPr lang="uk-UA" sz="2000" dirty="0" err="1"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, кафедри.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Реалізація учителями, вихователями теми з самоосвіти..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Співбесіда з учителями про  підсумки методичної роботи за  навчальний рік і про плани на новий рік. Аналіз роботи </a:t>
                      </a:r>
                      <a:r>
                        <a:rPr lang="uk-UA" sz="2000" dirty="0" smtClean="0">
                          <a:latin typeface="Times New Roman"/>
                          <a:ea typeface="Calibri"/>
                          <a:cs typeface="Times New Roman"/>
                        </a:rPr>
                        <a:t>за  рік</a:t>
                      </a: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1" y="2035400"/>
          <a:ext cx="8229598" cy="3655562"/>
        </p:xfrm>
        <a:graphic>
          <a:graphicData uri="http://schemas.openxmlformats.org/drawingml/2006/table">
            <a:tbl>
              <a:tblPr/>
              <a:tblGrid>
                <a:gridCol w="1393919"/>
                <a:gridCol w="1393919"/>
                <a:gridCol w="1327430"/>
                <a:gridCol w="1327430"/>
                <a:gridCol w="1393450"/>
                <a:gridCol w="1393450"/>
              </a:tblGrid>
              <a:tr h="2811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Контроль роботи з кадрами.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Перспективний розподіл кадрів на новий навчальний рік.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Реалізація учителями, вихователями теми з самоосвіти..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Співбесіда з учителями про  підсумки методичної роботи за  навчальний рік і про плани на новий рік. Аналіз роботи зарік.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428604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Пам'ятка з вивчення стану викладання навчальних предметів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початкових класах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28596" y="-3606413"/>
            <a:ext cx="8143900" cy="880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kumimoji="0" lang="uk-UA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762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endParaRPr lang="uk-UA" sz="1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lang="uk-UA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Навчально-методичне і технічне забезпечення.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Відповідність обладнання класу до типового переліку, забезпечення наочними посібниками,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роздатковим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матеріалом, матеріалами для проведення тематичних оцінювань. Стан виготовлення само­робних навчально-наочних посібників.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 технічними засобами навчання та наявність умов для їх комплексного використання.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Систематизація обладнання, наочних посібників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роздаткового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матеріалу.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 зберігання обладнання, навчально-наочних посібників, технічних засобів навчання.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 учнів підручниками.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 бібліотеки літературою для молодших школярів.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3700" algn="l"/>
              </a:tabLst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Підготовка вчителя до уроку.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Знання та розуміння вчителем вимог навчальної програми, інших нормативних документів, ме­тодичних рекомендацій з питань викладання предметів та їх реалізація у практичній діяльності.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Ознайомленість учителя з інноваційними педагогічними технологіями, передовим педагогічним досвідом.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 календарного планування (відповідність планування вимогам навчальної програми; до­цільність розбивки тем за тематичними оцінюваннями).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 поурочного планування.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Забезпеченість учителя фаховою та методичною літературою, фаховими періодичними виданнями.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762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37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Самоосвітня робота вчителя.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1" y="2035400"/>
          <a:ext cx="8229598" cy="3655562"/>
        </p:xfrm>
        <a:graphic>
          <a:graphicData uri="http://schemas.openxmlformats.org/drawingml/2006/table">
            <a:tbl>
              <a:tblPr/>
              <a:tblGrid>
                <a:gridCol w="1393919"/>
                <a:gridCol w="1393919"/>
                <a:gridCol w="1327430"/>
                <a:gridCol w="1327430"/>
                <a:gridCol w="1393450"/>
                <a:gridCol w="1393450"/>
              </a:tblGrid>
              <a:tr h="2811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Контроль роботи з кадрами.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Перспективний розподіл кадрів на новий навчальний рік.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Реалізація учителями, вихователями теми з самоосвіти..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Співбесіда з учителями про  підсумки методичної роботи за  навчальний рік і про плани на новий рік. Аналіз роботи зарік.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32408"/>
            <a:ext cx="914400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338" algn="l"/>
              </a:tabLst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	Навчально-виховна робота на уроці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	Якість навчально-виховної роботи на уроці.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Ступінь перебудови навчально-виховного процесу на засадах гуманізму, демократизму, засто­сування нових підходів до організації навчально-виховного процесу з утвердженнями педагогіки осо­бистості.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Доцільність визначення та ступінь реалізації навчальних, виховних та розвивальних завдань уроку. Прогнозування навчальної діяльності на кінцевий результат.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Раціональність вибору структури уроку. Дотримання логіки уроку незалежно від форми його проведення.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Оптимальність застосування форм, методів, прийомів і засобів навчальної роботи учнів і вчи­теля, поєднання традиційних і нетрадиційних методів роботи.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Планування та організація самостійної роботи школярів на уроці. Зміст самостійних робіт. Формування в учнів навичок самостійного здобування знань.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Диференціація та індивідуалізація навчальної діяльності школярів.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 з виділення в змісті виучуваного матеріалу найголовнішого та його безпосереднє за­своєння на уроці.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Науковість викладання, доступність сприймання учнями програмового матеріалу.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Використання наочності, технічних засобів навчання.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Систематизація знань, умінь і навичок школярів.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Використання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міжпредметних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внутрішньопредметних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зв'язків. Система роботи з повто­рення виучуваного матеріалу.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Організація домашніх завдань. Диференціація та індивідуалізація їх.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	Методика перевірки та оцінки рівня навчальних досягнень школярів.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Знання вчителем та учнями критеріїв оцінювання.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Ефективність застосування методів, форм, прийомів та засобів контролю рівня навчальних досягнень школярів.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Об'єктивність оцінювання рівня навчальних досягнень школярів (на основі зіставлення ре­зультатів інспекторського, вчительського та директорського контролів).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 ведення учнівської документації.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 ведення класних журналів.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14338" algn="l"/>
              </a:tabLst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Позакласна робота з предметів.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14338" algn="l"/>
              </a:tabLst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Результативність навчально-виховної роботи.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 виконання навчальної програми.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4338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Відповідність рівня навчальних досягнень школярів державним вимогам до рівня загальноос­вітньої підготовки, в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имогам програм з предметів.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1" y="2035400"/>
          <a:ext cx="8229598" cy="3655562"/>
        </p:xfrm>
        <a:graphic>
          <a:graphicData uri="http://schemas.openxmlformats.org/drawingml/2006/table">
            <a:tbl>
              <a:tblPr/>
              <a:tblGrid>
                <a:gridCol w="1393919"/>
                <a:gridCol w="1393919"/>
                <a:gridCol w="1327430"/>
                <a:gridCol w="1327430"/>
                <a:gridCol w="1393450"/>
                <a:gridCol w="1393450"/>
              </a:tblGrid>
              <a:tr h="2811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Контроль роботи з кадрами.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Перспективний розподіл кадрів на новий навчальний рік.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Реалізація учителями, вихователями теми з самоосвіти..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Співбесіда з учителями про  підсумки методичної роботи за  навчальний рік і про плани на новий рік. Аналіз роботи зарік.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006531"/>
            <a:ext cx="9144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Удосконалення умінь і навичок усного мовлення (слухання — розуміння, говоріння)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 дітей читати і писати.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певного кола знань про мову і мовні уміння.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 мотивації навчання рідної мови.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Поглиблення уявлення школярів про навколишній світ.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образного і логічного мислення.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Здійснення патріотичного, морально-етичного, естетичного виховання учнів.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загальномовленнєвих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загальнонавчальних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умінь.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почуття відповідальності за виконуване завдання, готовність самостійно працювати з новим, доступним за трудністю навчальним матеріалом.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умінь мати власну думку з приводу обговорюваних питань та обґрунтовувати її.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соціальних навичок учнів (уміння спільно працювати в парах, у невеликих групах тощо), умінь дати оцінку роботі інших або висловити з цього приводу критичні зауваження, змінити свою думку у разі переконливих аргументів інших учасників спільної роботи та ін.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Виховання у дітей самоповаги і поваги до інших.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Оптимальність застосування аналітико-синтетичного методу навчання грамоти.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 з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аудіювання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 над побудовою діалогічних і монологічних висловлювань.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 над розвитком писемного мовлення.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навичок читання.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елементарних умінь правильно писати слова, вживати пунктуаційні знаки.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графічних навичок, техніки письма (каліграфія, техніка письма, уміння писати на дошці з орієнтацією на її площину, культура оформлення письмових робіт тощо).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14290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ятка  з  вивчення стану  викладання </a:t>
            </a:r>
          </a:p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рідної мови в початкових класах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1" y="2035400"/>
          <a:ext cx="8229598" cy="3655562"/>
        </p:xfrm>
        <a:graphic>
          <a:graphicData uri="http://schemas.openxmlformats.org/drawingml/2006/table">
            <a:tbl>
              <a:tblPr/>
              <a:tblGrid>
                <a:gridCol w="1393919"/>
                <a:gridCol w="1393919"/>
                <a:gridCol w="1327430"/>
                <a:gridCol w="1327430"/>
                <a:gridCol w="1393450"/>
                <a:gridCol w="1393450"/>
              </a:tblGrid>
              <a:tr h="2811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Контроль роботи з кадрами.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Перспективний розподіл кадрів на новий навчальний рік.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Реалізація учителями, вихователями теми з самоосвіти..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Співбесіда з учителями про  підсумки методичної роботи за  навчальний рік і про плани на новий рік. Аналіз роботи зарік.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62956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й розвиток мовленнєвих умінь і навичок (провідна повноцінна навичка читання).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інтересу до читання.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повноцінного сприймання, розуміння, відтворення художнього, художньо-пізнаваль­ного тексту, дитячої книжки, шляхи засвоєння відповідних навчальних і читацьких умінь.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емоційної й почуттєвої сфери учнів, образного мислення, уміння висловлювати елемен­тарні оцінні судження щодо прочитаного.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Розвиток творчих здібностей школярів.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читацької самостійності учнів.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морально-етичних уявлень і почуттів, збагачення соціального досвіду учнів.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Ознайомлення школярів (на елементарному рівні) з окремими літературними поняттями, необхід­ними їм під час аналізу твору.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Ознайомлення школярів із значущими одиницями художніх, науково-художніх текстів.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Оволодіння практичними уміннями впізнавати, розрізнювати та називати окремі літературні жанри: казку, оповідання, вірш, байку, малі фольклорні форми (загадка, прислів'я) і ігровий фольклор (скоромовка, лічилка, календарно-обрядова поезія тощо).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умінь проводити смисловий і структурний аналіз твору.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Навчати учнів бачити особливості авторського вибору слова, засоби вираження емоцій, почуттів, ставлення до зображуваних подій, героїв.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Оптимальне поєднання використовуваних методів і прийомів: бесіда (вступна, узагальнююча), самостійна робота учнів з текстом, смисловий і структурний аналіз, виразне читання вчителем, поста­новка проблемних і пізнавальних завдань, комплексне поєднання слова вчителя з художніми ілюстра­ціями,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фонозаписами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ігрові прийоми, конструювання і переконструювання тексту, інсценізація, різні види завдань літературно-творчого характеру та ін.).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Вправляння у правильності читання.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Усвідомлення тексту у процесі читання (супровідна словникова робота, коментар фактів, подій).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Робота над розумінням учнями тексту.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1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Глибока індивідуалізація читацької діяльності учнів (застосування диференційованих завдань,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зав­дань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вибір, врахування в оцінюванні навчальних досягнень характерологічних особливостей учнів).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142852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ятка  з  вивчення стану  викладання </a:t>
            </a:r>
          </a:p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читання  в початкових класах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1" y="2035400"/>
          <a:ext cx="8229598" cy="3655562"/>
        </p:xfrm>
        <a:graphic>
          <a:graphicData uri="http://schemas.openxmlformats.org/drawingml/2006/table">
            <a:tbl>
              <a:tblPr/>
              <a:tblGrid>
                <a:gridCol w="1393919"/>
                <a:gridCol w="1393919"/>
                <a:gridCol w="1327430"/>
                <a:gridCol w="1327430"/>
                <a:gridCol w="1393450"/>
                <a:gridCol w="1393450"/>
              </a:tblGrid>
              <a:tr h="2811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Контроль роботи з кадрами.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Перспективний розподіл кадрів на новий навчальний рік.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Засідання МО, кафедри.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Реалізація учителями, вихователями теми з самоосвіти..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Співбесіда з учителями про  підсумки методичної роботи за  навчальний рік і про плани на новий рік. Аналіз роботи зарік.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142852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ятка  з  вивчення стану  викладання </a:t>
            </a:r>
          </a:p>
          <a:p>
            <a:pPr algn="ctr"/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математики  в початкових класах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1108500"/>
            <a:ext cx="83582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початкових уявлень про число, величину, міцних обчислювальних навичок з нату­ральними числами і нулем, первинних умінь вимірювати та обчислювати величини; наочно-чуттєвих уявлень про геометричні фігури, графічні уміння.</a:t>
            </a:r>
          </a:p>
          <a:p>
            <a:pPr lvl="0">
              <a:buFont typeface="Wingdings" pitchFamily="2" charset="2"/>
              <a:buChar char="ü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Розвиток наукового світогляду (ознайомлення з математикою як особливим методом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світопізнання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, розуміння зв'язку математики з дійсністю, уявлення про математичне моделювання).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Використання фактів з історії математики.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Розвиток розумових здібностей школярів і пам'яті, логічного і критичного мислення, інтуїції, уяви, уваги, інформаційної культури.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Формування первинних умінь доказово міркувати і пояснювати свої дії, математизувати реальні ситуації.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Формування мовленнєвої культури учнів.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Формування позитивних якостей особистості, рис характеру, емоційно-вольової сфери, самостій­ності, саморегуляції, чесності, працелюбства, акуратності.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Роль задач як дидактичного засобу навчання, виховання і розвитку учнів. Формування в учнів уявлень про структуру простої і складної арифметичних задач і ознайомлення з різними способами розв'язування задач; розвиток умінь застосовувати знання про арифметичні дії і залежності між ве­личинами для складання плану їх розв'язування; використання загального підходу до розв'язування задач; ознайомлення з формами запису їх розв'язування; формування уявлення про способи перевірки правильності розв'язування задач.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Вправляння дітей у самостійному складанні задач.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984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7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428604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Напрями діяльності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428596" y="1142984"/>
          <a:ext cx="8286808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128107"/>
          <a:ext cx="8229600" cy="3470148"/>
        </p:xfrm>
        <a:graphic>
          <a:graphicData uri="http://schemas.openxmlformats.org/drawingml/2006/table">
            <a:tbl>
              <a:tblPr/>
              <a:tblGrid>
                <a:gridCol w="1751958"/>
                <a:gridCol w="1751958"/>
                <a:gridCol w="1650365"/>
                <a:gridCol w="1578932"/>
                <a:gridCol w="1496387"/>
              </a:tblGrid>
              <a:tr h="308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вересень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жовтень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листопад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грудень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Calibri"/>
                          <a:cs typeface="Times New Roman"/>
                        </a:rPr>
                        <a:t>Контроль дотримання нормативних документів.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Ознайомлення з новими нормативними документами, навчальним планом, планом МО.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Стан адаптації учнів 1 класів. Система роботи вчителів щодо створення умов для успішної адаптації  учнів 1 класів.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Дозування домашніх завдань у 2 – 4 класах. Робота з ліквідації перевантаження учнів.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Аналіз динаміки освітнього процесу за підсумками 1  семестру.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357166"/>
          <a:ext cx="8572560" cy="4753382"/>
        </p:xfrm>
        <a:graphic>
          <a:graphicData uri="http://schemas.openxmlformats.org/drawingml/2006/table">
            <a:tbl>
              <a:tblPr/>
              <a:tblGrid>
                <a:gridCol w="1824968"/>
                <a:gridCol w="1824968"/>
                <a:gridCol w="1719143"/>
                <a:gridCol w="1644733"/>
                <a:gridCol w="1558748"/>
              </a:tblGrid>
              <a:tr h="4714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вересень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жовтень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листопад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грудень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 дотримання нормативних </a:t>
                      </a:r>
                      <a:r>
                        <a:rPr lang="uk-UA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документів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Ознайомлення з новими нормативними документами, навчальним планом, </a:t>
                      </a:r>
                      <a:r>
                        <a:rPr lang="uk-UA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планом</a:t>
                      </a:r>
                      <a:r>
                        <a:rPr lang="uk-UA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uk-UA" sz="2000" dirty="0" err="1">
                          <a:latin typeface="Times New Roman"/>
                          <a:ea typeface="Calibri"/>
                          <a:cs typeface="Times New Roman"/>
                        </a:rPr>
                        <a:t>МО</a:t>
                      </a: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Стан адаптації учнів 1 класів. Система роботи вчителів щодо створення умов для успішної адаптації  учнів 1 класів.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Дозування домашніх завдань у 2 – 4 класах. Робота з ліквідації перевантаження учнів.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Аналіз динаміки освітнього процесу за підсумками 1  семестру.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29259" y="1600200"/>
          <a:ext cx="7085481" cy="4525962"/>
        </p:xfrm>
        <a:graphic>
          <a:graphicData uri="http://schemas.openxmlformats.org/drawingml/2006/table">
            <a:tbl>
              <a:tblPr/>
              <a:tblGrid>
                <a:gridCol w="1183697"/>
                <a:gridCol w="1158212"/>
                <a:gridCol w="1245649"/>
                <a:gridCol w="1245649"/>
                <a:gridCol w="1126137"/>
                <a:gridCol w="1126137"/>
              </a:tblGrid>
              <a:tr h="2514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Контроль дотримання нормативних документів.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Коригування планів з урахуванням отриманих результатів моніторингу освітнього процесу.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Робота з розвитку мовлення учнів згідно з вимогами програми.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Заступницька робота  з ДНЗ та середньою школою.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Calibri"/>
                          <a:cs typeface="Times New Roman"/>
                        </a:rPr>
                        <a:t>Організація підсумкового повторення. Робота з комплектування перших класів.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Рівень освіченості учнів 1 – 4 класів.  Виконання теоретичної та практичної  частини програми. Підготовка  і затвердження плану на новий навчальний рік.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195" marR="49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5" y="285728"/>
          <a:ext cx="8858310" cy="6309360"/>
        </p:xfrm>
        <a:graphic>
          <a:graphicData uri="http://schemas.openxmlformats.org/drawingml/2006/table">
            <a:tbl>
              <a:tblPr/>
              <a:tblGrid>
                <a:gridCol w="1540345"/>
                <a:gridCol w="1436135"/>
                <a:gridCol w="1452674"/>
                <a:gridCol w="1524791"/>
                <a:gridCol w="1508002"/>
                <a:gridCol w="1396363"/>
              </a:tblGrid>
              <a:tr h="2827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 дотримання нормативних </a:t>
                      </a:r>
                      <a:r>
                        <a:rPr lang="uk-UA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документів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Коригування планів з урахуванням отриманих результатів моніторингу освітнього процесу.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Робота з розвитку мовлення учнів згідно з вимогами програми.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Наступницька</a:t>
                      </a:r>
                      <a:r>
                        <a:rPr lang="uk-UA" sz="1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робота  з ДНЗ та середньою школою.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Організація </a:t>
                      </a:r>
                      <a:r>
                        <a:rPr lang="uk-UA" sz="1800" dirty="0" smtClean="0">
                          <a:latin typeface="Times New Roman"/>
                          <a:ea typeface="Calibri"/>
                          <a:cs typeface="Times New Roman"/>
                        </a:rPr>
                        <a:t>підсумкового 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повторення. Робота з комплектування перших класів.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Рівень освіченості учнів 1 – 4 класів.  Виконання теоретичної та практичної  частини програми. Підготовка  і затвердження плану на новий навчальний рік.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00521" y="1600200"/>
          <a:ext cx="5742958" cy="4525963"/>
        </p:xfrm>
        <a:graphic>
          <a:graphicData uri="http://schemas.openxmlformats.org/drawingml/2006/table">
            <a:tbl>
              <a:tblPr/>
              <a:tblGrid>
                <a:gridCol w="1222589"/>
                <a:gridCol w="1222589"/>
                <a:gridCol w="1151694"/>
                <a:gridCol w="1101845"/>
                <a:gridCol w="1044241"/>
              </a:tblGrid>
              <a:tr h="2155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вересень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жовтень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листопад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грудень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4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Times New Roman"/>
                          <a:ea typeface="Calibri"/>
                          <a:cs typeface="Times New Roman"/>
                        </a:rPr>
                        <a:t>Контроль роботи з документацією.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Нарада  у завуча: «система вимог та рекомендацій  з ведення шкільної документації». Перевірка станів журналів, особових справ, щоденників учнів. Мета: дотримання єдиного орфографічного режиму.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Перевірка журналів. Мета: відвідування, система опитування, запис заміни уроків.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Calibri"/>
                          <a:cs typeface="Times New Roman"/>
                        </a:rPr>
                        <a:t>Перевірка зошитів з математики. Мета: обсяг класних і домашніх робіт, робота над помилками. Перевірка щоденників. Мета: єдиний орфографічний режим.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Перевірка журналів. Мета: виконання держпрограм, система проведення письмових робіт. Перевірка зошитів для контрольних робіт. Мета: робота над помилками, дотриманням оцінювання, якість перевірки.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7" marR="421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4" y="285728"/>
          <a:ext cx="8858310" cy="5748528"/>
        </p:xfrm>
        <a:graphic>
          <a:graphicData uri="http://schemas.openxmlformats.org/drawingml/2006/table">
            <a:tbl>
              <a:tblPr/>
              <a:tblGrid>
                <a:gridCol w="1855384"/>
                <a:gridCol w="1716514"/>
                <a:gridCol w="1785950"/>
                <a:gridCol w="1643074"/>
                <a:gridCol w="1857388"/>
              </a:tblGrid>
              <a:tr h="2464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4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вересень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жовтень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листопад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грудень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 роботи з </a:t>
                      </a:r>
                      <a:r>
                        <a:rPr lang="uk-UA" sz="2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документацією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Calibri"/>
                          <a:cs typeface="Times New Roman"/>
                        </a:rPr>
                        <a:t>Нарада  у завуча: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«Система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вимог та рекомендацій  з ведення шкільної документації». Перевірка станів журналів, особових справ, щоденників учнів.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Мета: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дотримання єдиного орфографічного режиму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. Перевірка календарно-тематичного планування.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Перевірка журналів.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Мета: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відвідування, система опитування, запис заміни уроків.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Перевірка зошитів з математики.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: обсяг класних і домашніх робіт, робота над помилками. Перевірка щоденників.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: єдиний орфографічний режим.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Перевірка журналів.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: виконання держпрограм, система проведення письмових робіт. Перевірка зошитів для контрольних робіт.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: робота над помилками, дотриманням оцінювання, якість перевірки.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54203"/>
          <a:ext cx="8229600" cy="4217957"/>
        </p:xfrm>
        <a:graphic>
          <a:graphicData uri="http://schemas.openxmlformats.org/drawingml/2006/table">
            <a:tbl>
              <a:tblPr/>
              <a:tblGrid>
                <a:gridCol w="1428377"/>
                <a:gridCol w="1496029"/>
                <a:gridCol w="1496029"/>
                <a:gridCol w="1360245"/>
                <a:gridCol w="1224460"/>
                <a:gridCol w="1224460"/>
              </a:tblGrid>
              <a:tr h="2811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Контроль роботи з документацією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Звіт за 1 семестр.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Перевірка зошитів з мови. Мета: удосконалення каліграфії, дотримання норм оцінювання, видів письмових робіт.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Перевірка журналів. Мета:виконання держпрограм, відвідування.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Перевірка щоденників. Мета: робота учителів і батьків зі щоденниками учнів.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Перевірка  зошитів для контрольних  робіт.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Перевірка журналів. Мета: виконання держпрограм, правильність оформлення.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17" marR="550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5" y="357166"/>
          <a:ext cx="8786872" cy="4870532"/>
        </p:xfrm>
        <a:graphic>
          <a:graphicData uri="http://schemas.openxmlformats.org/drawingml/2006/table">
            <a:tbl>
              <a:tblPr/>
              <a:tblGrid>
                <a:gridCol w="1643073"/>
                <a:gridCol w="1357322"/>
                <a:gridCol w="1643074"/>
                <a:gridCol w="1428760"/>
                <a:gridCol w="1407269"/>
                <a:gridCol w="1307374"/>
              </a:tblGrid>
              <a:tr h="3099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 роботи з документацією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Звіт за 1 семестр.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Перевірка зошитів з мови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. Мета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: удосконалення каліграфії, дотримання норм оцінювання, видів письмових робіт.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Перевірка журналів.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Мета: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виконання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держпрограм,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відвідування.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Перевірка щоденників.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: робота учителів і батьків зі щоденниками учнів.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Перевірка  зошитів для контрольних  робіт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uk-UA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Мета: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 робота над помилками.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Перевірка журналів.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Мета: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виконання держпрограм, правильність оформлення.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3" marR="40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56946" y="1584802"/>
          <a:ext cx="6030108" cy="4556760"/>
        </p:xfrm>
        <a:graphic>
          <a:graphicData uri="http://schemas.openxmlformats.org/drawingml/2006/table">
            <a:tbl>
              <a:tblPr/>
              <a:tblGrid>
                <a:gridCol w="1283719"/>
                <a:gridCol w="1283719"/>
                <a:gridCol w="1209279"/>
                <a:gridCol w="1156937"/>
                <a:gridCol w="1096454"/>
              </a:tblGrid>
              <a:tr h="22629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вересень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жовтень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листопад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грудень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>
                          <a:latin typeface="Times New Roman"/>
                          <a:ea typeface="Calibri"/>
                          <a:cs typeface="Times New Roman"/>
                        </a:rPr>
                        <a:t>Контроль забезпечення стандарту освіти.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в 2 – 4 класах. Мета: організація повторення. Стартовий контроль у 2 – 4 класах з основних дисциплін. Відвідування уроків в 5 класах. Мета: адаптація учнів.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рідної мови в 1 – 4 класах. Мета: мотивація навчальної діяльності учнів.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математики. Мета: робота з формування навичок лічби, активізації мисленнєвої діяльності, самостійної роботи учнів.  Діагностика психологом  учнів 1 класів. Мета: підсумки адаптаційного періоду.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читання в 1 – 4 класах. Мета: вивчення системи роботи вчителів з розвитку навичок читання. Проміжний контроль знань з основних дисциплін в 2 – 4 класах.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14290"/>
          <a:ext cx="8786874" cy="5770669"/>
        </p:xfrm>
        <a:graphic>
          <a:graphicData uri="http://schemas.openxmlformats.org/drawingml/2006/table">
            <a:tbl>
              <a:tblPr/>
              <a:tblGrid>
                <a:gridCol w="1870593"/>
                <a:gridCol w="1870592"/>
                <a:gridCol w="1762122"/>
                <a:gridCol w="1685851"/>
                <a:gridCol w="1597716"/>
              </a:tblGrid>
              <a:tr h="2570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вересень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жовтень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листопад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грудень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 забезпечення стандарту освіти.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в 2 – 4 класах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. Мета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: організація повторення. Стартовий контроль у 2 – 4 класах з основних дисциплін. Відвідування уроків в 5 класах.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Мета: 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адаптація учнів.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рідної мови в 1 – 4 класах.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Мета: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мотивація навчальної діяльності учнів.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математики.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Мета: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робота з формування навичок лічби, активізації </a:t>
                      </a:r>
                      <a:r>
                        <a:rPr lang="uk-UA" sz="1600" dirty="0" err="1">
                          <a:latin typeface="Times New Roman"/>
                          <a:ea typeface="Calibri"/>
                          <a:cs typeface="Times New Roman"/>
                        </a:rPr>
                        <a:t>мисленнєвої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діяльності, самостійної роботи учнів.  Діагностика психологом  учнів 1 класів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. Мета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: підсумки адаптаційного періоду.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читання в 1 – 4 класах. </a:t>
                      </a:r>
                      <a:r>
                        <a:rPr lang="uk-UA" sz="1600" i="1" dirty="0">
                          <a:latin typeface="Times New Roman"/>
                          <a:ea typeface="Calibri"/>
                          <a:cs typeface="Times New Roman"/>
                        </a:rPr>
                        <a:t>Мета</a:t>
                      </a: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: вивчення системи роботи вчителів з розвитку навичок читання. Проміжний контроль знань з основних дисциплін в 2 – 4 класах.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57" marR="39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60061"/>
          <a:ext cx="8229600" cy="4206240"/>
        </p:xfrm>
        <a:graphic>
          <a:graphicData uri="http://schemas.openxmlformats.org/drawingml/2006/table">
            <a:tbl>
              <a:tblPr/>
              <a:tblGrid>
                <a:gridCol w="1489967"/>
                <a:gridCol w="1560536"/>
                <a:gridCol w="1560536"/>
                <a:gridCol w="1418896"/>
                <a:gridCol w="1277257"/>
                <a:gridCol w="922408"/>
              </a:tblGrid>
              <a:tr h="2786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1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Контроль забезпечення стандарту освіти.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учителів – предметників. Нарада при директорові «Адаптація учнів 1 класів.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природознавства в 1 – 4 класах. Мета: розвиток пізнавального інтересу учнів.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української мови. Мета: аналіз методики й індивідуального стилю викладання. Взаємне відвідування уроків у 4 – 5 класах.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Підсумкові контрольні роботи в 1 – 4 класах. Мета: рівень сформованості ЗУН. Класно – узагальнюючий контроль 4 класів.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Нарада при директорові «Класно – узагальнюючий контроль 4 класів».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511" marR="54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357166"/>
          <a:ext cx="8786873" cy="4942332"/>
        </p:xfrm>
        <a:graphic>
          <a:graphicData uri="http://schemas.openxmlformats.org/drawingml/2006/table">
            <a:tbl>
              <a:tblPr/>
              <a:tblGrid>
                <a:gridCol w="1649365"/>
                <a:gridCol w="1493907"/>
                <a:gridCol w="1571636"/>
                <a:gridCol w="1500198"/>
                <a:gridCol w="1285884"/>
                <a:gridCol w="1285883"/>
              </a:tblGrid>
              <a:tr h="3099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січень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травень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9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 забезпечення стандарту освіти.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учителів – </a:t>
                      </a:r>
                      <a:r>
                        <a:rPr lang="uk-UA" sz="1800" dirty="0" err="1">
                          <a:latin typeface="Times New Roman"/>
                          <a:ea typeface="Calibri"/>
                          <a:cs typeface="Times New Roman"/>
                        </a:rPr>
                        <a:t>предметників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uk-UA" sz="1800" b="1" i="1" dirty="0">
                          <a:latin typeface="Times New Roman"/>
                          <a:ea typeface="Calibri"/>
                          <a:cs typeface="Times New Roman"/>
                        </a:rPr>
                        <a:t>Нарада при директорові 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«Адаптація учнів 1 </a:t>
                      </a:r>
                      <a:r>
                        <a:rPr lang="uk-UA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класів”</a:t>
                      </a:r>
                      <a:r>
                        <a:rPr lang="uk-UA" sz="18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природознавства в 1 – 4 класах. </a:t>
                      </a:r>
                      <a:r>
                        <a:rPr lang="uk-UA" sz="1800" i="1" dirty="0">
                          <a:latin typeface="Times New Roman"/>
                          <a:ea typeface="Calibri"/>
                          <a:cs typeface="Times New Roman"/>
                        </a:rPr>
                        <a:t>Мета: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 розвиток пізнавального інтересу учнів.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Відвідування уроків української мови. </a:t>
                      </a:r>
                      <a:r>
                        <a:rPr lang="uk-UA" sz="1800" i="1" dirty="0">
                          <a:latin typeface="Times New Roman"/>
                          <a:ea typeface="Calibri"/>
                          <a:cs typeface="Times New Roman"/>
                        </a:rPr>
                        <a:t>Мета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: аналіз методики й індивідуального стилю викладання. Взаємне відвідування уроків у 4 – 5 класах.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Підсумкові контрольні роботи в 1 – 4 класах. </a:t>
                      </a:r>
                      <a:r>
                        <a:rPr lang="uk-UA" sz="1800" i="1" dirty="0">
                          <a:latin typeface="Times New Roman"/>
                          <a:ea typeface="Calibri"/>
                          <a:cs typeface="Times New Roman"/>
                        </a:rPr>
                        <a:t>Мета: 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рівень сформованості ЗУН. Класно – узагальнюючий контроль 4 класів.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Times New Roman"/>
                          <a:ea typeface="Calibri"/>
                          <a:cs typeface="Times New Roman"/>
                        </a:rPr>
                        <a:t>Нарада при директорові </a:t>
                      </a: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«Класно – узагальнюючий контроль 4 класів».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378" marR="40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54905"/>
          <a:ext cx="8229600" cy="4416552"/>
        </p:xfrm>
        <a:graphic>
          <a:graphicData uri="http://schemas.openxmlformats.org/drawingml/2006/table">
            <a:tbl>
              <a:tblPr/>
              <a:tblGrid>
                <a:gridCol w="1751958"/>
                <a:gridCol w="1751958"/>
                <a:gridCol w="1650365"/>
                <a:gridCol w="1578932"/>
                <a:gridCol w="1496387"/>
              </a:tblGrid>
              <a:tr h="3088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вересень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жовтень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листопад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грудень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Calibri"/>
                          <a:cs typeface="Times New Roman"/>
                        </a:rPr>
                        <a:t>Контроль і управління роботою ГПД.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Підготовка документації по ГПД. Оформлення журналів.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Організація виховної роботи в ГПД. Перевірка журналів. Мета : відвідування учнями ГПД.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Оптимальне використання прогулянок, екскурсій в ГПД.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Організація дозвілля учнів у ГПД. Перевірка журналів. Мета: відвідування учнями ГПД, якість роботи з документацією.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&amp;SHcy;&amp;acy;&amp;bcy;&amp;lcy;&amp;ocy;&amp;ncy; &amp;pcy;&amp;rcy;&amp;iecy;&amp;zcy;&amp;iecy;&amp;ncy;&amp;tcy;&amp;acy;&amp;tscy;&amp;icy;&amp;icy; &quot;&amp;Pcy;&amp;iecy;&amp;rcy;&amp;ocy;, &amp;bcy;&amp;ucy;&amp;mcy;&amp;acy;&amp;gcy;&amp;acy;...&quot;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428604"/>
          <a:ext cx="8858280" cy="4925849"/>
        </p:xfrm>
        <a:graphic>
          <a:graphicData uri="http://schemas.openxmlformats.org/drawingml/2006/table">
            <a:tbl>
              <a:tblPr/>
              <a:tblGrid>
                <a:gridCol w="1855384"/>
                <a:gridCol w="1674007"/>
                <a:gridCol w="1800710"/>
                <a:gridCol w="1728682"/>
                <a:gridCol w="1799497"/>
              </a:tblGrid>
              <a:tr h="3287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Напрям діяльності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latin typeface="Times New Roman"/>
                          <a:ea typeface="Calibri"/>
                          <a:cs typeface="Times New Roman"/>
                        </a:rPr>
                        <a:t>Зміст діяльності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вересень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жовтень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листопад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грудень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4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Контроль і управління роботою ГПД.</a:t>
                      </a:r>
                      <a:endParaRPr lang="ru-RU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Підготовка документації по ГПД. Оформлення журналів.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Організація виховної роботи в ГПД. Перевірка журналів. </a:t>
                      </a:r>
                      <a:r>
                        <a:rPr lang="uk-UA" sz="2000" i="1" dirty="0">
                          <a:latin typeface="Times New Roman"/>
                          <a:ea typeface="Calibri"/>
                          <a:cs typeface="Times New Roman"/>
                        </a:rPr>
                        <a:t>Мета </a:t>
                      </a: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: відвідування учнями ГПД.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Оптимальне використання прогулянок, екскурсій в ГПД.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Організація дозвілля учнів у ГПД. Перевірка журналів. </a:t>
                      </a:r>
                      <a:r>
                        <a:rPr lang="uk-UA" sz="2000" i="1" dirty="0">
                          <a:latin typeface="Times New Roman"/>
                          <a:ea typeface="Calibri"/>
                          <a:cs typeface="Times New Roman"/>
                        </a:rPr>
                        <a:t>Мета:</a:t>
                      </a:r>
                      <a:r>
                        <a:rPr lang="uk-UA" sz="2000" dirty="0">
                          <a:latin typeface="Times New Roman"/>
                          <a:ea typeface="Calibri"/>
                          <a:cs typeface="Times New Roman"/>
                        </a:rPr>
                        <a:t> відвідування учнями ГПД, якість роботи з документацією.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60" marR="4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Подласенко І.П. заст. з НВР Свердловського ліцею №1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3002</Words>
  <Application>Microsoft Office PowerPoint</Application>
  <PresentationFormat>Экран (4:3)</PresentationFormat>
  <Paragraphs>453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ПИП</dc:creator>
  <cp:lastModifiedBy>123</cp:lastModifiedBy>
  <cp:revision>12</cp:revision>
  <dcterms:created xsi:type="dcterms:W3CDTF">2014-04-17T17:12:30Z</dcterms:created>
  <dcterms:modified xsi:type="dcterms:W3CDTF">2014-05-07T11:10:18Z</dcterms:modified>
</cp:coreProperties>
</file>